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7" r:id="rId8"/>
    <p:sldId id="262" r:id="rId9"/>
    <p:sldId id="263" r:id="rId10"/>
    <p:sldId id="264" r:id="rId11"/>
    <p:sldId id="268" r:id="rId12"/>
    <p:sldId id="266" r:id="rId13"/>
    <p:sldId id="265" r:id="rId14"/>
  </p:sldIdLst>
  <p:sldSz cx="18288000" cy="10287000"/>
  <p:notesSz cx="6858000" cy="9144000"/>
  <p:embeddedFontLst>
    <p:embeddedFont>
      <p:font typeface="Hobo" charset="0"/>
      <p:regular r:id="rId15"/>
    </p:embeddedFont>
    <p:embeddedFont>
      <p:font typeface="Tenor Sans" charset="0"/>
      <p:regular r:id="rId16"/>
    </p:embeddedFont>
    <p:embeddedFont>
      <p:font typeface="Calibri"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srgbClr val="00FFFF"/>
    </p:penClr>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p:scale>
          <a:sx n="40" d="100"/>
          <a:sy n="40" d="100"/>
        </p:scale>
        <p:origin x="-1116" y="-3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2.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7.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4.sv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18" Type="http://schemas.openxmlformats.org/officeDocument/2006/relationships/image" Target="../media/image19.svg"/><Relationship Id="rId3" Type="http://schemas.openxmlformats.org/officeDocument/2006/relationships/image" Target="../media/image25.png"/><Relationship Id="rId7" Type="http://schemas.openxmlformats.org/officeDocument/2006/relationships/image" Target="../media/image27.png"/><Relationship Id="rId12" Type="http://schemas.openxmlformats.org/officeDocument/2006/relationships/image" Target="../media/image13.svg"/><Relationship Id="rId17" Type="http://schemas.openxmlformats.org/officeDocument/2006/relationships/image" Target="../media/image33.png"/><Relationship Id="rId2" Type="http://schemas.openxmlformats.org/officeDocument/2006/relationships/image" Target="../media/image24.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0.png"/><Relationship Id="rId5" Type="http://schemas.openxmlformats.org/officeDocument/2006/relationships/image" Target="../media/image9.svg"/><Relationship Id="rId15" Type="http://schemas.openxmlformats.org/officeDocument/2006/relationships/image" Target="../media/image32.png"/><Relationship Id="rId10" Type="http://schemas.openxmlformats.org/officeDocument/2006/relationships/image" Target="../media/image11.svg"/><Relationship Id="rId19"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29.png"/><Relationship Id="rId1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752475" y="2848341"/>
            <a:ext cx="17259300" cy="1515864"/>
          </a:xfrm>
          <a:prstGeom prst="rect">
            <a:avLst/>
          </a:prstGeom>
        </p:spPr>
        <p:txBody>
          <a:bodyPr lIns="0" tIns="0" rIns="0" bIns="0" rtlCol="0" anchor="t">
            <a:spAutoFit/>
          </a:bodyPr>
          <a:lstStyle/>
          <a:p>
            <a:pPr algn="ctr">
              <a:lnSpc>
                <a:spcPts val="12807"/>
              </a:lnSpc>
            </a:pPr>
            <a:r>
              <a:rPr lang="en-US" sz="9600" spc="386" dirty="0">
                <a:solidFill>
                  <a:srgbClr val="49326B"/>
                </a:solidFill>
                <a:latin typeface="Hobo"/>
                <a:ea typeface="Hobo"/>
                <a:cs typeface="Hobo"/>
                <a:sym typeface="Hobo"/>
              </a:rPr>
              <a:t>PRESENTATION ON</a:t>
            </a:r>
          </a:p>
        </p:txBody>
      </p:sp>
      <p:sp>
        <p:nvSpPr>
          <p:cNvPr id="3" name="Freeform 3"/>
          <p:cNvSpPr/>
          <p:nvPr/>
        </p:nvSpPr>
        <p:spPr>
          <a:xfrm>
            <a:off x="5265149" y="979256"/>
            <a:ext cx="7757701" cy="7364644"/>
          </a:xfrm>
          <a:custGeom>
            <a:avLst/>
            <a:gdLst/>
            <a:ahLst/>
            <a:cxnLst/>
            <a:rect l="l" t="t" r="r" b="b"/>
            <a:pathLst>
              <a:path w="7757701" h="7364644">
                <a:moveTo>
                  <a:pt x="0" y="0"/>
                </a:moveTo>
                <a:lnTo>
                  <a:pt x="7757702" y="0"/>
                </a:lnTo>
                <a:lnTo>
                  <a:pt x="7757702" y="7364644"/>
                </a:lnTo>
                <a:lnTo>
                  <a:pt x="0" y="7364644"/>
                </a:lnTo>
                <a:lnTo>
                  <a:pt x="0" y="0"/>
                </a:lnTo>
                <a:close/>
              </a:path>
            </a:pathLst>
          </a:custGeom>
          <a:blipFill>
            <a:blip r:embed="rId2">
              <a:alphaModFix amt="9999"/>
            </a:blip>
            <a:stretch>
              <a:fillRect/>
            </a:stretch>
          </a:blipFill>
        </p:spPr>
      </p:sp>
      <p:sp>
        <p:nvSpPr>
          <p:cNvPr id="4" name="Freeform 4"/>
          <p:cNvSpPr/>
          <p:nvPr/>
        </p:nvSpPr>
        <p:spPr>
          <a:xfrm>
            <a:off x="-457200" y="-266700"/>
            <a:ext cx="6296316" cy="3505200"/>
          </a:xfrm>
          <a:custGeom>
            <a:avLst/>
            <a:gdLst/>
            <a:ahLst/>
            <a:cxnLst/>
            <a:rect l="l" t="t" r="r" b="b"/>
            <a:pathLst>
              <a:path w="7941960" h="6353568">
                <a:moveTo>
                  <a:pt x="0" y="0"/>
                </a:moveTo>
                <a:lnTo>
                  <a:pt x="7941960" y="0"/>
                </a:lnTo>
                <a:lnTo>
                  <a:pt x="7941960" y="6353568"/>
                </a:lnTo>
                <a:lnTo>
                  <a:pt x="0" y="6353568"/>
                </a:lnTo>
                <a:lnTo>
                  <a:pt x="0" y="0"/>
                </a:lnTo>
                <a:close/>
              </a:path>
            </a:pathLst>
          </a:custGeom>
          <a:blipFill>
            <a:blip r:embed="rId3"/>
            <a:stretch>
              <a:fillRect/>
            </a:stretch>
          </a:blipFill>
        </p:spPr>
      </p:sp>
      <p:sp>
        <p:nvSpPr>
          <p:cNvPr id="5" name="Freeform 5"/>
          <p:cNvSpPr/>
          <p:nvPr/>
        </p:nvSpPr>
        <p:spPr>
          <a:xfrm rot="1971953" flipH="1" flipV="1">
            <a:off x="12695723" y="4768655"/>
            <a:ext cx="5041383" cy="5590005"/>
          </a:xfrm>
          <a:custGeom>
            <a:avLst/>
            <a:gdLst/>
            <a:ahLst/>
            <a:cxnLst/>
            <a:rect l="l" t="t" r="r" b="b"/>
            <a:pathLst>
              <a:path w="7941960" h="6353568">
                <a:moveTo>
                  <a:pt x="7941960" y="6353568"/>
                </a:moveTo>
                <a:lnTo>
                  <a:pt x="0" y="6353568"/>
                </a:lnTo>
                <a:lnTo>
                  <a:pt x="0" y="0"/>
                </a:lnTo>
                <a:lnTo>
                  <a:pt x="7941960" y="0"/>
                </a:lnTo>
                <a:lnTo>
                  <a:pt x="7941960" y="6353568"/>
                </a:lnTo>
                <a:close/>
              </a:path>
            </a:pathLst>
          </a:custGeom>
          <a:blipFill>
            <a:blip r:embed="rId3"/>
            <a:stretch>
              <a:fillRect/>
            </a:stretch>
          </a:blipFill>
        </p:spPr>
      </p:sp>
      <p:sp>
        <p:nvSpPr>
          <p:cNvPr id="6" name="TextBox 6"/>
          <p:cNvSpPr txBox="1"/>
          <p:nvPr/>
        </p:nvSpPr>
        <p:spPr>
          <a:xfrm>
            <a:off x="2830312" y="4686300"/>
            <a:ext cx="12627376" cy="1666673"/>
          </a:xfrm>
          <a:prstGeom prst="rect">
            <a:avLst/>
          </a:prstGeom>
        </p:spPr>
        <p:txBody>
          <a:bodyPr lIns="0" tIns="0" rIns="0" bIns="0" rtlCol="0" anchor="t">
            <a:spAutoFit/>
          </a:bodyPr>
          <a:lstStyle/>
          <a:p>
            <a:pPr algn="ctr">
              <a:lnSpc>
                <a:spcPts val="13003"/>
              </a:lnSpc>
            </a:pPr>
            <a:r>
              <a:rPr lang="en-US" sz="11210" dirty="0">
                <a:solidFill>
                  <a:srgbClr val="49326B"/>
                </a:solidFill>
                <a:latin typeface="Hobo"/>
                <a:ea typeface="Hobo"/>
                <a:cs typeface="Hobo"/>
                <a:sym typeface="Hobo"/>
              </a:rPr>
              <a:t>FOOD TRACK</a:t>
            </a:r>
          </a:p>
        </p:txBody>
      </p:sp>
      <p:sp>
        <p:nvSpPr>
          <p:cNvPr id="7" name="Freeform 7"/>
          <p:cNvSpPr/>
          <p:nvPr/>
        </p:nvSpPr>
        <p:spPr>
          <a:xfrm rot="1677422" flipH="1">
            <a:off x="690027" y="6128806"/>
            <a:ext cx="5249345" cy="4201587"/>
          </a:xfrm>
          <a:custGeom>
            <a:avLst/>
            <a:gdLst/>
            <a:ahLst/>
            <a:cxnLst/>
            <a:rect l="l" t="t" r="r" b="b"/>
            <a:pathLst>
              <a:path w="6775565" h="5420452">
                <a:moveTo>
                  <a:pt x="6775564" y="0"/>
                </a:moveTo>
                <a:lnTo>
                  <a:pt x="0" y="0"/>
                </a:lnTo>
                <a:lnTo>
                  <a:pt x="0" y="5420452"/>
                </a:lnTo>
                <a:lnTo>
                  <a:pt x="6775564" y="5420452"/>
                </a:lnTo>
                <a:lnTo>
                  <a:pt x="6775564" y="0"/>
                </a:lnTo>
                <a:close/>
              </a:path>
            </a:pathLst>
          </a:custGeom>
          <a:blipFill>
            <a:blip r:embed="rId3"/>
            <a:stretch>
              <a:fillRect/>
            </a:stretch>
          </a:blipFill>
        </p:spPr>
      </p:sp>
      <p:sp>
        <p:nvSpPr>
          <p:cNvPr id="8" name="Freeform 8"/>
          <p:cNvSpPr/>
          <p:nvPr/>
        </p:nvSpPr>
        <p:spPr>
          <a:xfrm flipH="1" flipV="1">
            <a:off x="12889716" y="-266700"/>
            <a:ext cx="5398284" cy="4472184"/>
          </a:xfrm>
          <a:custGeom>
            <a:avLst/>
            <a:gdLst/>
            <a:ahLst/>
            <a:cxnLst/>
            <a:rect l="l" t="t" r="r" b="b"/>
            <a:pathLst>
              <a:path w="7941960" h="6353568">
                <a:moveTo>
                  <a:pt x="7941960" y="6353568"/>
                </a:moveTo>
                <a:lnTo>
                  <a:pt x="0" y="6353568"/>
                </a:lnTo>
                <a:lnTo>
                  <a:pt x="0" y="0"/>
                </a:lnTo>
                <a:lnTo>
                  <a:pt x="7941960" y="0"/>
                </a:lnTo>
                <a:lnTo>
                  <a:pt x="7941960" y="6353568"/>
                </a:lnTo>
                <a:close/>
              </a:path>
            </a:pathLst>
          </a:custGeom>
          <a:blipFill>
            <a:blip r:embed="rId3"/>
            <a:stretch>
              <a:fillRect/>
            </a:stretch>
          </a:blipFill>
        </p:spPr>
      </p:sp>
      <p:sp>
        <p:nvSpPr>
          <p:cNvPr id="10" name="TextBox 10"/>
          <p:cNvSpPr txBox="1"/>
          <p:nvPr/>
        </p:nvSpPr>
        <p:spPr>
          <a:xfrm>
            <a:off x="6512524" y="7200900"/>
            <a:ext cx="5262953" cy="539478"/>
          </a:xfrm>
          <a:prstGeom prst="rect">
            <a:avLst/>
          </a:prstGeom>
        </p:spPr>
        <p:txBody>
          <a:bodyPr lIns="0" tIns="0" rIns="0" bIns="0" rtlCol="0" anchor="t">
            <a:spAutoFit/>
          </a:bodyPr>
          <a:lstStyle/>
          <a:p>
            <a:pPr algn="ctr">
              <a:lnSpc>
                <a:spcPts val="3989"/>
              </a:lnSpc>
            </a:pPr>
            <a:r>
              <a:rPr lang="en-US" sz="3989">
                <a:solidFill>
                  <a:srgbClr val="49326B"/>
                </a:solidFill>
                <a:latin typeface="Tenor Sans"/>
                <a:ea typeface="Tenor Sans"/>
                <a:cs typeface="Tenor Sans"/>
                <a:sym typeface="Tenor Sans"/>
              </a:rPr>
              <a:t>By - Ravi Kumar</a:t>
            </a:r>
          </a:p>
        </p:txBody>
      </p:sp>
    </p:spTree>
  </p:cSld>
  <p:clrMapOvr>
    <a:masterClrMapping/>
  </p:clrMapOvr>
  <p:transition spd="slow">
    <p:circl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2" name="Freeform 12"/>
          <p:cNvSpPr/>
          <p:nvPr/>
        </p:nvSpPr>
        <p:spPr>
          <a:xfrm rot="2010607" flipH="1" flipV="1">
            <a:off x="15147032" y="7392106"/>
            <a:ext cx="2611257" cy="27051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cstate="print"/>
            <a:stretch>
              <a:fillRect/>
            </a:stretch>
          </a:blipFill>
        </p:spPr>
      </p:sp>
      <p:sp>
        <p:nvSpPr>
          <p:cNvPr id="13" name="Freeform 13"/>
          <p:cNvSpPr/>
          <p:nvPr/>
        </p:nvSpPr>
        <p:spPr>
          <a:xfrm flipV="1">
            <a:off x="1" y="0"/>
            <a:ext cx="2743200" cy="2171700"/>
          </a:xfrm>
          <a:custGeom>
            <a:avLst/>
            <a:gdLst/>
            <a:ahLst/>
            <a:cxnLst/>
            <a:rect l="l" t="t" r="r" b="b"/>
            <a:pathLst>
              <a:path w="4744857" h="3795885">
                <a:moveTo>
                  <a:pt x="0" y="3795886"/>
                </a:moveTo>
                <a:lnTo>
                  <a:pt x="4744857" y="3795886"/>
                </a:lnTo>
                <a:lnTo>
                  <a:pt x="4744857" y="0"/>
                </a:lnTo>
                <a:lnTo>
                  <a:pt x="0" y="0"/>
                </a:lnTo>
                <a:lnTo>
                  <a:pt x="0" y="3795886"/>
                </a:lnTo>
                <a:close/>
              </a:path>
            </a:pathLst>
          </a:custGeom>
          <a:blipFill>
            <a:blip r:embed="rId3" cstate="print"/>
            <a:stretch>
              <a:fillRect/>
            </a:stretch>
          </a:blipFill>
        </p:spPr>
      </p:sp>
      <p:sp>
        <p:nvSpPr>
          <p:cNvPr id="14" name="Freeform 3"/>
          <p:cNvSpPr/>
          <p:nvPr/>
        </p:nvSpPr>
        <p:spPr>
          <a:xfrm>
            <a:off x="14249400" y="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
        <p:nvSpPr>
          <p:cNvPr id="15" name="Freeform 3"/>
          <p:cNvSpPr/>
          <p:nvPr/>
        </p:nvSpPr>
        <p:spPr>
          <a:xfrm>
            <a:off x="990600" y="68961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pic>
        <p:nvPicPr>
          <p:cNvPr id="8" name="Picture 7" descr="Screenshot (6).png"/>
          <p:cNvPicPr>
            <a:picLocks noChangeAspect="1"/>
          </p:cNvPicPr>
          <p:nvPr/>
        </p:nvPicPr>
        <p:blipFill>
          <a:blip r:embed="rId5"/>
          <a:stretch>
            <a:fillRect/>
          </a:stretch>
        </p:blipFill>
        <p:spPr>
          <a:xfrm>
            <a:off x="2637516" y="2152232"/>
            <a:ext cx="13012967" cy="5982535"/>
          </a:xfrm>
          <a:prstGeom prst="rect">
            <a:avLst/>
          </a:prstGeom>
        </p:spPr>
      </p:pic>
      <p:cxnSp>
        <p:nvCxnSpPr>
          <p:cNvPr id="9" name="Straight Arrow Connector 8"/>
          <p:cNvCxnSpPr/>
          <p:nvPr/>
        </p:nvCxnSpPr>
        <p:spPr>
          <a:xfrm rot="10800000">
            <a:off x="13030200" y="5600700"/>
            <a:ext cx="19812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2" name="Freeform 12"/>
          <p:cNvSpPr/>
          <p:nvPr/>
        </p:nvSpPr>
        <p:spPr>
          <a:xfrm rot="2010607" flipH="1" flipV="1">
            <a:off x="15147032" y="7392106"/>
            <a:ext cx="2611257" cy="27051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cstate="print"/>
            <a:stretch>
              <a:fillRect/>
            </a:stretch>
          </a:blipFill>
        </p:spPr>
      </p:sp>
      <p:sp>
        <p:nvSpPr>
          <p:cNvPr id="13" name="Freeform 13"/>
          <p:cNvSpPr/>
          <p:nvPr/>
        </p:nvSpPr>
        <p:spPr>
          <a:xfrm flipV="1">
            <a:off x="1" y="0"/>
            <a:ext cx="2743200" cy="2171700"/>
          </a:xfrm>
          <a:custGeom>
            <a:avLst/>
            <a:gdLst/>
            <a:ahLst/>
            <a:cxnLst/>
            <a:rect l="l" t="t" r="r" b="b"/>
            <a:pathLst>
              <a:path w="4744857" h="3795885">
                <a:moveTo>
                  <a:pt x="0" y="3795886"/>
                </a:moveTo>
                <a:lnTo>
                  <a:pt x="4744857" y="3795886"/>
                </a:lnTo>
                <a:lnTo>
                  <a:pt x="4744857" y="0"/>
                </a:lnTo>
                <a:lnTo>
                  <a:pt x="0" y="0"/>
                </a:lnTo>
                <a:lnTo>
                  <a:pt x="0" y="3795886"/>
                </a:lnTo>
                <a:close/>
              </a:path>
            </a:pathLst>
          </a:custGeom>
          <a:blipFill>
            <a:blip r:embed="rId3" cstate="print"/>
            <a:stretch>
              <a:fillRect/>
            </a:stretch>
          </a:blipFill>
        </p:spPr>
      </p:sp>
      <p:sp>
        <p:nvSpPr>
          <p:cNvPr id="14" name="Freeform 3"/>
          <p:cNvSpPr/>
          <p:nvPr/>
        </p:nvSpPr>
        <p:spPr>
          <a:xfrm>
            <a:off x="14249400" y="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
        <p:nvSpPr>
          <p:cNvPr id="15" name="Freeform 3"/>
          <p:cNvSpPr/>
          <p:nvPr/>
        </p:nvSpPr>
        <p:spPr>
          <a:xfrm>
            <a:off x="990600" y="68961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pic>
        <p:nvPicPr>
          <p:cNvPr id="6" name="Picture 5" descr="Screenshot (7).png"/>
          <p:cNvPicPr>
            <a:picLocks noChangeAspect="1"/>
          </p:cNvPicPr>
          <p:nvPr/>
        </p:nvPicPr>
        <p:blipFill>
          <a:blip r:embed="rId5"/>
          <a:stretch>
            <a:fillRect/>
          </a:stretch>
        </p:blipFill>
        <p:spPr>
          <a:xfrm>
            <a:off x="2637516" y="2242732"/>
            <a:ext cx="13012967" cy="5801535"/>
          </a:xfrm>
          <a:prstGeom prst="rect">
            <a:avLst/>
          </a:prstGeom>
        </p:spPr>
      </p:pic>
      <p:cxnSp>
        <p:nvCxnSpPr>
          <p:cNvPr id="8" name="Straight Arrow Connector 7"/>
          <p:cNvCxnSpPr/>
          <p:nvPr/>
        </p:nvCxnSpPr>
        <p:spPr>
          <a:xfrm rot="10800000">
            <a:off x="12649200" y="5067300"/>
            <a:ext cx="17526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9372600" y="5448300"/>
            <a:ext cx="19812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7" name="TextBox 7"/>
          <p:cNvSpPr txBox="1"/>
          <p:nvPr/>
        </p:nvSpPr>
        <p:spPr>
          <a:xfrm>
            <a:off x="3165781" y="3162300"/>
            <a:ext cx="11956438" cy="5359801"/>
          </a:xfrm>
          <a:prstGeom prst="rect">
            <a:avLst/>
          </a:prstGeom>
        </p:spPr>
        <p:txBody>
          <a:bodyPr lIns="0" tIns="0" rIns="0" bIns="0" rtlCol="0" anchor="t">
            <a:spAutoFit/>
          </a:bodyPr>
          <a:lstStyle/>
          <a:p>
            <a:pPr algn="just">
              <a:lnSpc>
                <a:spcPts val="4200"/>
              </a:lnSpc>
            </a:pPr>
            <a:r>
              <a:rPr lang="en-US" sz="3200" dirty="0" smtClean="0"/>
              <a:t>The </a:t>
            </a:r>
            <a:r>
              <a:rPr lang="en-US" sz="3200" smtClean="0"/>
              <a:t>Food Track is </a:t>
            </a:r>
            <a:r>
              <a:rPr lang="en-US" sz="3200" dirty="0" smtClean="0"/>
              <a:t>designed to make food ordering easy and accessible for train passengers. This project enables users to browse menus from multiple restaurants at various stations, place orders conveniently, and receive their meals at their seats during the journey. Built on the Laravel MVC framework, it ensures a secure, scalable, and flexible structure that can handle multiple stations, restaurants, and orders efficiently. This system has the potential to enhance the travel experience by providing a reliable and enjoyable food service, with room for future improvements like real-time tracking, online payments, and additional restaurant options.</a:t>
            </a:r>
            <a:endParaRPr/>
          </a:p>
        </p:txBody>
      </p:sp>
      <p:sp>
        <p:nvSpPr>
          <p:cNvPr id="11" name="TextBox 11"/>
          <p:cNvSpPr txBox="1"/>
          <p:nvPr/>
        </p:nvSpPr>
        <p:spPr>
          <a:xfrm>
            <a:off x="4156126" y="1562100"/>
            <a:ext cx="9975749" cy="1209675"/>
          </a:xfrm>
          <a:prstGeom prst="rect">
            <a:avLst/>
          </a:prstGeom>
        </p:spPr>
        <p:txBody>
          <a:bodyPr lIns="0" tIns="0" rIns="0" bIns="0" rtlCol="0" anchor="t">
            <a:spAutoFit/>
          </a:bodyPr>
          <a:lstStyle/>
          <a:p>
            <a:pPr algn="ctr">
              <a:lnSpc>
                <a:spcPts val="9000"/>
              </a:lnSpc>
            </a:pPr>
            <a:r>
              <a:rPr lang="en-US" sz="9000" dirty="0">
                <a:solidFill>
                  <a:srgbClr val="49326B"/>
                </a:solidFill>
                <a:latin typeface="Hobo"/>
                <a:ea typeface="Hobo"/>
                <a:cs typeface="Hobo"/>
                <a:sym typeface="Hobo"/>
              </a:rPr>
              <a:t>CONCLUSION</a:t>
            </a:r>
          </a:p>
        </p:txBody>
      </p:sp>
      <p:sp>
        <p:nvSpPr>
          <p:cNvPr id="12" name="Freeform 12"/>
          <p:cNvSpPr/>
          <p:nvPr/>
        </p:nvSpPr>
        <p:spPr>
          <a:xfrm rot="2010607" flipH="1" flipV="1">
            <a:off x="15147032" y="7392106"/>
            <a:ext cx="2611257" cy="27051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cstate="print"/>
            <a:stretch>
              <a:fillRect/>
            </a:stretch>
          </a:blipFill>
        </p:spPr>
      </p:sp>
      <p:sp>
        <p:nvSpPr>
          <p:cNvPr id="13" name="Freeform 13"/>
          <p:cNvSpPr/>
          <p:nvPr/>
        </p:nvSpPr>
        <p:spPr>
          <a:xfrm flipV="1">
            <a:off x="1" y="0"/>
            <a:ext cx="2743200" cy="2171700"/>
          </a:xfrm>
          <a:custGeom>
            <a:avLst/>
            <a:gdLst/>
            <a:ahLst/>
            <a:cxnLst/>
            <a:rect l="l" t="t" r="r" b="b"/>
            <a:pathLst>
              <a:path w="4744857" h="3795885">
                <a:moveTo>
                  <a:pt x="0" y="3795886"/>
                </a:moveTo>
                <a:lnTo>
                  <a:pt x="4744857" y="3795886"/>
                </a:lnTo>
                <a:lnTo>
                  <a:pt x="4744857" y="0"/>
                </a:lnTo>
                <a:lnTo>
                  <a:pt x="0" y="0"/>
                </a:lnTo>
                <a:lnTo>
                  <a:pt x="0" y="3795886"/>
                </a:lnTo>
                <a:close/>
              </a:path>
            </a:pathLst>
          </a:custGeom>
          <a:blipFill>
            <a:blip r:embed="rId3" cstate="print"/>
            <a:stretch>
              <a:fillRect/>
            </a:stretch>
          </a:blipFill>
        </p:spPr>
      </p:sp>
      <p:sp>
        <p:nvSpPr>
          <p:cNvPr id="14" name="Freeform 3"/>
          <p:cNvSpPr/>
          <p:nvPr/>
        </p:nvSpPr>
        <p:spPr>
          <a:xfrm>
            <a:off x="14249400" y="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
        <p:nvSpPr>
          <p:cNvPr id="15" name="Freeform 3"/>
          <p:cNvSpPr/>
          <p:nvPr/>
        </p:nvSpPr>
        <p:spPr>
          <a:xfrm>
            <a:off x="990600" y="68961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Tree>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3201099" y="4000500"/>
            <a:ext cx="11885802" cy="1641475"/>
          </a:xfrm>
          <a:prstGeom prst="rect">
            <a:avLst/>
          </a:prstGeom>
        </p:spPr>
        <p:txBody>
          <a:bodyPr lIns="0" tIns="0" rIns="0" bIns="0" rtlCol="0" anchor="t">
            <a:spAutoFit/>
          </a:bodyPr>
          <a:lstStyle/>
          <a:p>
            <a:pPr algn="ctr">
              <a:lnSpc>
                <a:spcPts val="12810"/>
              </a:lnSpc>
            </a:pPr>
            <a:r>
              <a:rPr lang="en-US" sz="12810" dirty="0">
                <a:solidFill>
                  <a:srgbClr val="002060"/>
                </a:solidFill>
                <a:latin typeface="Hobo"/>
                <a:ea typeface="Hobo"/>
                <a:cs typeface="Hobo"/>
                <a:sym typeface="Hobo"/>
              </a:rPr>
              <a:t>THANK </a:t>
            </a:r>
            <a:r>
              <a:rPr lang="en-US" sz="12810" dirty="0" smtClean="0">
                <a:solidFill>
                  <a:srgbClr val="002060"/>
                </a:solidFill>
                <a:latin typeface="Hobo"/>
                <a:ea typeface="Hobo"/>
                <a:cs typeface="Hobo"/>
                <a:sym typeface="Hobo"/>
              </a:rPr>
              <a:t>Y    U</a:t>
            </a:r>
            <a:endParaRPr lang="en-US" sz="12810" dirty="0">
              <a:solidFill>
                <a:srgbClr val="002060"/>
              </a:solidFill>
              <a:latin typeface="Hobo"/>
              <a:ea typeface="Hobo"/>
              <a:cs typeface="Hobo"/>
              <a:sym typeface="Hobo"/>
            </a:endParaRPr>
          </a:p>
        </p:txBody>
      </p:sp>
      <p:sp>
        <p:nvSpPr>
          <p:cNvPr id="8" name="Freeform 8"/>
          <p:cNvSpPr/>
          <p:nvPr/>
        </p:nvSpPr>
        <p:spPr>
          <a:xfrm flipH="1" flipV="1">
            <a:off x="14020800" y="6667500"/>
            <a:ext cx="3827160" cy="3162300"/>
          </a:xfrm>
          <a:custGeom>
            <a:avLst/>
            <a:gdLst/>
            <a:ahLst/>
            <a:cxnLst/>
            <a:rect l="l" t="t" r="r" b="b"/>
            <a:pathLst>
              <a:path w="7941960" h="6353568">
                <a:moveTo>
                  <a:pt x="7941960" y="6353568"/>
                </a:moveTo>
                <a:lnTo>
                  <a:pt x="0" y="6353568"/>
                </a:lnTo>
                <a:lnTo>
                  <a:pt x="0" y="0"/>
                </a:lnTo>
                <a:lnTo>
                  <a:pt x="7941960" y="0"/>
                </a:lnTo>
                <a:lnTo>
                  <a:pt x="7941960" y="6353568"/>
                </a:lnTo>
                <a:close/>
              </a:path>
            </a:pathLst>
          </a:custGeom>
          <a:blipFill>
            <a:blip r:embed="rId2" cstate="print"/>
            <a:stretch>
              <a:fillRect/>
            </a:stretch>
          </a:blipFill>
        </p:spPr>
      </p:sp>
      <p:sp>
        <p:nvSpPr>
          <p:cNvPr id="9" name="Freeform 9"/>
          <p:cNvSpPr/>
          <p:nvPr/>
        </p:nvSpPr>
        <p:spPr>
          <a:xfrm>
            <a:off x="0" y="7210032"/>
            <a:ext cx="4191000" cy="3076968"/>
          </a:xfrm>
          <a:custGeom>
            <a:avLst/>
            <a:gdLst/>
            <a:ahLst/>
            <a:cxnLst/>
            <a:rect l="l" t="t" r="r" b="b"/>
            <a:pathLst>
              <a:path w="7941960" h="6353568">
                <a:moveTo>
                  <a:pt x="0" y="0"/>
                </a:moveTo>
                <a:lnTo>
                  <a:pt x="7941960" y="0"/>
                </a:lnTo>
                <a:lnTo>
                  <a:pt x="7941960" y="6353568"/>
                </a:lnTo>
                <a:lnTo>
                  <a:pt x="0" y="6353568"/>
                </a:lnTo>
                <a:lnTo>
                  <a:pt x="0" y="0"/>
                </a:lnTo>
                <a:close/>
              </a:path>
            </a:pathLst>
          </a:custGeom>
          <a:blipFill>
            <a:blip r:embed="rId3" cstate="print"/>
            <a:stretch>
              <a:fillRect/>
            </a:stretch>
          </a:blipFill>
        </p:spPr>
      </p:sp>
      <p:sp>
        <p:nvSpPr>
          <p:cNvPr id="10" name="Freeform 10"/>
          <p:cNvSpPr/>
          <p:nvPr/>
        </p:nvSpPr>
        <p:spPr>
          <a:xfrm flipH="1" flipV="1">
            <a:off x="13792199" y="0"/>
            <a:ext cx="4196549" cy="2857500"/>
          </a:xfrm>
          <a:custGeom>
            <a:avLst/>
            <a:gdLst/>
            <a:ahLst/>
            <a:cxnLst/>
            <a:rect l="l" t="t" r="r" b="b"/>
            <a:pathLst>
              <a:path w="7941960" h="6353568">
                <a:moveTo>
                  <a:pt x="7941960" y="6353568"/>
                </a:moveTo>
                <a:lnTo>
                  <a:pt x="0" y="6353568"/>
                </a:lnTo>
                <a:lnTo>
                  <a:pt x="0" y="0"/>
                </a:lnTo>
                <a:lnTo>
                  <a:pt x="7941960" y="0"/>
                </a:lnTo>
                <a:lnTo>
                  <a:pt x="7941960" y="6353568"/>
                </a:lnTo>
                <a:close/>
              </a:path>
            </a:pathLst>
          </a:custGeom>
          <a:blipFill>
            <a:blip r:embed="rId4" cstate="print"/>
            <a:stretch>
              <a:fillRect/>
            </a:stretch>
          </a:blipFill>
        </p:spPr>
      </p:sp>
      <p:sp>
        <p:nvSpPr>
          <p:cNvPr id="11" name="Freeform 3"/>
          <p:cNvSpPr/>
          <p:nvPr/>
        </p:nvSpPr>
        <p:spPr>
          <a:xfrm>
            <a:off x="8229600" y="-4953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5" cstate="print"/>
            <a:stretch>
              <a:fillRect/>
            </a:stretch>
          </a:blipFill>
        </p:spPr>
      </p:sp>
      <p:sp>
        <p:nvSpPr>
          <p:cNvPr id="12" name="Freeform 3"/>
          <p:cNvSpPr/>
          <p:nvPr/>
        </p:nvSpPr>
        <p:spPr>
          <a:xfrm>
            <a:off x="9372600" y="65913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5" cstate="print"/>
            <a:stretch>
              <a:fillRect/>
            </a:stretch>
          </a:blipFill>
        </p:spPr>
      </p:sp>
      <p:sp>
        <p:nvSpPr>
          <p:cNvPr id="13" name="Freeform 5"/>
          <p:cNvSpPr/>
          <p:nvPr/>
        </p:nvSpPr>
        <p:spPr>
          <a:xfrm>
            <a:off x="0" y="0"/>
            <a:ext cx="3200400" cy="2786024"/>
          </a:xfrm>
          <a:custGeom>
            <a:avLst/>
            <a:gdLst/>
            <a:ahLst/>
            <a:cxnLst/>
            <a:rect l="l" t="t" r="r" b="b"/>
            <a:pathLst>
              <a:path w="3900315" h="3700424">
                <a:moveTo>
                  <a:pt x="0" y="0"/>
                </a:moveTo>
                <a:lnTo>
                  <a:pt x="3900315" y="0"/>
                </a:lnTo>
                <a:lnTo>
                  <a:pt x="3900315" y="3700424"/>
                </a:lnTo>
                <a:lnTo>
                  <a:pt x="0" y="3700424"/>
                </a:lnTo>
                <a:lnTo>
                  <a:pt x="0" y="0"/>
                </a:lnTo>
                <a:close/>
              </a:path>
            </a:pathLst>
          </a:custGeom>
          <a:blipFill>
            <a:blip r:embed="rId6" cstate="print"/>
            <a:stretch>
              <a:fillRect/>
            </a:stretch>
          </a:blipFill>
        </p:spPr>
      </p:sp>
      <p:sp>
        <p:nvSpPr>
          <p:cNvPr id="15" name="Freeform 5"/>
          <p:cNvSpPr/>
          <p:nvPr/>
        </p:nvSpPr>
        <p:spPr>
          <a:xfrm rot="19033291">
            <a:off x="10350209" y="2936637"/>
            <a:ext cx="3200400" cy="2786024"/>
          </a:xfrm>
          <a:custGeom>
            <a:avLst/>
            <a:gdLst/>
            <a:ahLst/>
            <a:cxnLst/>
            <a:rect l="l" t="t" r="r" b="b"/>
            <a:pathLst>
              <a:path w="3900315" h="3700424">
                <a:moveTo>
                  <a:pt x="0" y="0"/>
                </a:moveTo>
                <a:lnTo>
                  <a:pt x="3900315" y="0"/>
                </a:lnTo>
                <a:lnTo>
                  <a:pt x="3900315" y="3700424"/>
                </a:lnTo>
                <a:lnTo>
                  <a:pt x="0" y="3700424"/>
                </a:lnTo>
                <a:lnTo>
                  <a:pt x="0" y="0"/>
                </a:lnTo>
                <a:close/>
              </a:path>
            </a:pathLst>
          </a:custGeom>
          <a:blipFill>
            <a:blip r:embed="rId6" cstate="print"/>
            <a:stretch>
              <a:fillRect/>
            </a:stretch>
          </a:blipFill>
        </p:spPr>
      </p:sp>
    </p:spTree>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5" name="Freeform 4"/>
          <p:cNvSpPr/>
          <p:nvPr/>
        </p:nvSpPr>
        <p:spPr>
          <a:xfrm flipH="1" flipV="1">
            <a:off x="15011400" y="419100"/>
            <a:ext cx="2743200" cy="17145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cstate="print"/>
            <a:stretch>
              <a:fillRect/>
            </a:stretch>
          </a:blipFill>
        </p:spPr>
      </p:sp>
      <p:sp>
        <p:nvSpPr>
          <p:cNvPr id="16" name="Freeform 5"/>
          <p:cNvSpPr/>
          <p:nvPr/>
        </p:nvSpPr>
        <p:spPr>
          <a:xfrm flipV="1">
            <a:off x="0" y="0"/>
            <a:ext cx="3449457" cy="2538585"/>
          </a:xfrm>
          <a:custGeom>
            <a:avLst/>
            <a:gdLst/>
            <a:ahLst/>
            <a:cxnLst/>
            <a:rect l="l" t="t" r="r" b="b"/>
            <a:pathLst>
              <a:path w="4744857" h="3795885">
                <a:moveTo>
                  <a:pt x="0" y="3795886"/>
                </a:moveTo>
                <a:lnTo>
                  <a:pt x="4744857" y="3795886"/>
                </a:lnTo>
                <a:lnTo>
                  <a:pt x="4744857" y="0"/>
                </a:lnTo>
                <a:lnTo>
                  <a:pt x="0" y="0"/>
                </a:lnTo>
                <a:lnTo>
                  <a:pt x="0" y="3795886"/>
                </a:lnTo>
                <a:close/>
              </a:path>
            </a:pathLst>
          </a:custGeom>
          <a:blipFill>
            <a:blip r:embed="rId3" cstate="print"/>
            <a:stretch>
              <a:fillRect/>
            </a:stretch>
          </a:blipFill>
        </p:spPr>
      </p:sp>
      <p:sp>
        <p:nvSpPr>
          <p:cNvPr id="17" name="TextBox 6"/>
          <p:cNvSpPr txBox="1"/>
          <p:nvPr/>
        </p:nvSpPr>
        <p:spPr>
          <a:xfrm>
            <a:off x="2994479" y="3632101"/>
            <a:ext cx="12299042" cy="3949799"/>
          </a:xfrm>
          <a:prstGeom prst="rect">
            <a:avLst/>
          </a:prstGeom>
        </p:spPr>
        <p:txBody>
          <a:bodyPr lIns="0" tIns="0" rIns="0" bIns="0" rtlCol="0" anchor="t">
            <a:spAutoFit/>
          </a:bodyPr>
          <a:lstStyle/>
          <a:p>
            <a:pPr algn="just">
              <a:lnSpc>
                <a:spcPts val="4384"/>
              </a:lnSpc>
            </a:pPr>
            <a:r>
              <a:rPr lang="en-US" sz="3131" dirty="0" smtClean="0">
                <a:solidFill>
                  <a:srgbClr val="49326B"/>
                </a:solidFill>
                <a:latin typeface="Tenor Sans"/>
                <a:ea typeface="Tenor Sans"/>
                <a:cs typeface="Tenor Sans"/>
                <a:sym typeface="Tenor Sans"/>
              </a:rPr>
              <a:t>Food Track is </a:t>
            </a:r>
            <a:r>
              <a:rPr lang="en-US" sz="3131" dirty="0">
                <a:solidFill>
                  <a:srgbClr val="49326B"/>
                </a:solidFill>
                <a:latin typeface="Tenor Sans"/>
                <a:ea typeface="Tenor Sans"/>
                <a:cs typeface="Tenor Sans"/>
                <a:sym typeface="Tenor Sans"/>
              </a:rPr>
              <a:t>an online platform that allows train travelers to order food from various restaurants available at specific station. The purpose is to provide quality and timely food delivery during train journeys. The system lists restaurants and their food items for each station, allowing customers to place orders based on their route. Built using the MVC Pattern, this project efficiently manages data and offers a user-friendly experience.</a:t>
            </a:r>
          </a:p>
        </p:txBody>
      </p:sp>
      <p:sp>
        <p:nvSpPr>
          <p:cNvPr id="18" name="TextBox 7"/>
          <p:cNvSpPr txBox="1"/>
          <p:nvPr/>
        </p:nvSpPr>
        <p:spPr>
          <a:xfrm>
            <a:off x="3714473" y="1770850"/>
            <a:ext cx="10425272" cy="1010450"/>
          </a:xfrm>
          <a:prstGeom prst="rect">
            <a:avLst/>
          </a:prstGeom>
        </p:spPr>
        <p:txBody>
          <a:bodyPr lIns="0" tIns="0" rIns="0" bIns="0" rtlCol="0" anchor="t">
            <a:spAutoFit/>
          </a:bodyPr>
          <a:lstStyle/>
          <a:p>
            <a:pPr algn="ctr">
              <a:lnSpc>
                <a:spcPts val="7567"/>
              </a:lnSpc>
            </a:pPr>
            <a:r>
              <a:rPr lang="en-US" sz="7567" dirty="0" smtClean="0">
                <a:solidFill>
                  <a:srgbClr val="49326B"/>
                </a:solidFill>
                <a:latin typeface="Hobo"/>
                <a:ea typeface="Hobo"/>
                <a:cs typeface="Hobo"/>
                <a:sym typeface="Hobo"/>
              </a:rPr>
              <a:t>PROJECT OVERVIEW</a:t>
            </a:r>
            <a:endParaRPr lang="en-US" sz="7567" dirty="0">
              <a:solidFill>
                <a:srgbClr val="49326B"/>
              </a:solidFill>
              <a:latin typeface="Hobo"/>
              <a:ea typeface="Hobo"/>
              <a:cs typeface="Hobo"/>
              <a:sym typeface="Hobo"/>
            </a:endParaRPr>
          </a:p>
        </p:txBody>
      </p:sp>
      <p:sp>
        <p:nvSpPr>
          <p:cNvPr id="19" name="Freeform 7"/>
          <p:cNvSpPr/>
          <p:nvPr/>
        </p:nvSpPr>
        <p:spPr>
          <a:xfrm rot="781100" flipH="1">
            <a:off x="490555" y="7972361"/>
            <a:ext cx="3048000" cy="1997002"/>
          </a:xfrm>
          <a:custGeom>
            <a:avLst/>
            <a:gdLst/>
            <a:ahLst/>
            <a:cxnLst/>
            <a:rect l="l" t="t" r="r" b="b"/>
            <a:pathLst>
              <a:path w="4210753" h="3368602">
                <a:moveTo>
                  <a:pt x="4210753" y="0"/>
                </a:moveTo>
                <a:lnTo>
                  <a:pt x="0" y="0"/>
                </a:lnTo>
                <a:lnTo>
                  <a:pt x="0" y="3368602"/>
                </a:lnTo>
                <a:lnTo>
                  <a:pt x="4210753" y="3368602"/>
                </a:lnTo>
                <a:lnTo>
                  <a:pt x="4210753" y="0"/>
                </a:lnTo>
                <a:close/>
              </a:path>
            </a:pathLst>
          </a:custGeom>
          <a:blipFill>
            <a:blip r:embed="rId4" cstate="print"/>
            <a:stretch>
              <a:fillRect/>
            </a:stretch>
          </a:blipFill>
        </p:spPr>
      </p:sp>
      <p:sp>
        <p:nvSpPr>
          <p:cNvPr id="20" name="Freeform 7"/>
          <p:cNvSpPr/>
          <p:nvPr/>
        </p:nvSpPr>
        <p:spPr>
          <a:xfrm rot="6849027" flipH="1">
            <a:off x="14815153" y="7329312"/>
            <a:ext cx="2678494" cy="1638334"/>
          </a:xfrm>
          <a:custGeom>
            <a:avLst/>
            <a:gdLst/>
            <a:ahLst/>
            <a:cxnLst/>
            <a:rect l="l" t="t" r="r" b="b"/>
            <a:pathLst>
              <a:path w="4210753" h="3368602">
                <a:moveTo>
                  <a:pt x="4210753" y="0"/>
                </a:moveTo>
                <a:lnTo>
                  <a:pt x="0" y="0"/>
                </a:lnTo>
                <a:lnTo>
                  <a:pt x="0" y="3368602"/>
                </a:lnTo>
                <a:lnTo>
                  <a:pt x="4210753" y="3368602"/>
                </a:lnTo>
                <a:lnTo>
                  <a:pt x="4210753" y="0"/>
                </a:lnTo>
                <a:close/>
              </a:path>
            </a:pathLst>
          </a:custGeom>
          <a:blipFill>
            <a:blip r:embed="rId5" cstate="print"/>
            <a:stretch>
              <a:fillRect/>
            </a:stretch>
          </a:blipFill>
        </p:spPr>
      </p:sp>
    </p:spTree>
  </p:cSld>
  <p:clrMapOvr>
    <a:masterClrMapping/>
  </p:clrMapOvr>
  <p:transition spd="slow">
    <p:comb/>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24" name="Freeform 2"/>
          <p:cNvSpPr/>
          <p:nvPr/>
        </p:nvSpPr>
        <p:spPr>
          <a:xfrm>
            <a:off x="0" y="7581900"/>
            <a:ext cx="2514600" cy="2400300"/>
          </a:xfrm>
          <a:custGeom>
            <a:avLst/>
            <a:gdLst/>
            <a:ahLst/>
            <a:cxnLst/>
            <a:rect l="l" t="t" r="r" b="b"/>
            <a:pathLst>
              <a:path w="4744857" h="3795885">
                <a:moveTo>
                  <a:pt x="0" y="0"/>
                </a:moveTo>
                <a:lnTo>
                  <a:pt x="4744857" y="0"/>
                </a:lnTo>
                <a:lnTo>
                  <a:pt x="4744857" y="3795886"/>
                </a:lnTo>
                <a:lnTo>
                  <a:pt x="0" y="3795886"/>
                </a:lnTo>
                <a:lnTo>
                  <a:pt x="0" y="0"/>
                </a:lnTo>
                <a:close/>
              </a:path>
            </a:pathLst>
          </a:custGeom>
          <a:blipFill>
            <a:blip r:embed="rId2" cstate="print"/>
            <a:stretch>
              <a:fillRect/>
            </a:stretch>
          </a:blipFill>
        </p:spPr>
      </p:sp>
      <p:sp>
        <p:nvSpPr>
          <p:cNvPr id="25" name="Freeform 3"/>
          <p:cNvSpPr/>
          <p:nvPr/>
        </p:nvSpPr>
        <p:spPr>
          <a:xfrm flipH="1" flipV="1">
            <a:off x="14401800" y="0"/>
            <a:ext cx="3886200" cy="2729085"/>
          </a:xfrm>
          <a:custGeom>
            <a:avLst/>
            <a:gdLst/>
            <a:ahLst/>
            <a:cxnLst/>
            <a:rect l="l" t="t" r="r" b="b"/>
            <a:pathLst>
              <a:path w="4744857" h="3795885">
                <a:moveTo>
                  <a:pt x="4744856" y="3795886"/>
                </a:moveTo>
                <a:lnTo>
                  <a:pt x="0" y="3795886"/>
                </a:lnTo>
                <a:lnTo>
                  <a:pt x="0" y="0"/>
                </a:lnTo>
                <a:lnTo>
                  <a:pt x="4744856" y="0"/>
                </a:lnTo>
                <a:lnTo>
                  <a:pt x="4744856" y="3795886"/>
                </a:lnTo>
                <a:close/>
              </a:path>
            </a:pathLst>
          </a:custGeom>
          <a:blipFill>
            <a:blip r:embed="rId3" cstate="print"/>
            <a:stretch>
              <a:fillRect/>
            </a:stretch>
          </a:blipFill>
        </p:spPr>
      </p:sp>
      <p:sp>
        <p:nvSpPr>
          <p:cNvPr id="26" name="Freeform 4"/>
          <p:cNvSpPr/>
          <p:nvPr/>
        </p:nvSpPr>
        <p:spPr>
          <a:xfrm>
            <a:off x="14401800" y="7734300"/>
            <a:ext cx="3505200" cy="2095500"/>
          </a:xfrm>
          <a:custGeom>
            <a:avLst/>
            <a:gdLst/>
            <a:ahLst/>
            <a:cxnLst/>
            <a:rect l="l" t="t" r="r" b="b"/>
            <a:pathLst>
              <a:path w="5948887" h="5644007">
                <a:moveTo>
                  <a:pt x="0" y="0"/>
                </a:moveTo>
                <a:lnTo>
                  <a:pt x="5948888" y="0"/>
                </a:lnTo>
                <a:lnTo>
                  <a:pt x="5948888" y="5644007"/>
                </a:lnTo>
                <a:lnTo>
                  <a:pt x="0" y="5644007"/>
                </a:lnTo>
                <a:lnTo>
                  <a:pt x="0" y="0"/>
                </a:lnTo>
                <a:close/>
              </a:path>
            </a:pathLst>
          </a:custGeom>
          <a:blipFill>
            <a:blip r:embed="rId4" cstate="print"/>
            <a:stretch>
              <a:fillRect/>
            </a:stretch>
          </a:blipFill>
        </p:spPr>
      </p:sp>
      <p:sp>
        <p:nvSpPr>
          <p:cNvPr id="27" name="Freeform 5"/>
          <p:cNvSpPr/>
          <p:nvPr/>
        </p:nvSpPr>
        <p:spPr>
          <a:xfrm>
            <a:off x="0" y="0"/>
            <a:ext cx="3200400" cy="2786024"/>
          </a:xfrm>
          <a:custGeom>
            <a:avLst/>
            <a:gdLst/>
            <a:ahLst/>
            <a:cxnLst/>
            <a:rect l="l" t="t" r="r" b="b"/>
            <a:pathLst>
              <a:path w="3900315" h="3700424">
                <a:moveTo>
                  <a:pt x="0" y="0"/>
                </a:moveTo>
                <a:lnTo>
                  <a:pt x="3900315" y="0"/>
                </a:lnTo>
                <a:lnTo>
                  <a:pt x="3900315" y="3700424"/>
                </a:lnTo>
                <a:lnTo>
                  <a:pt x="0" y="3700424"/>
                </a:lnTo>
                <a:lnTo>
                  <a:pt x="0" y="0"/>
                </a:lnTo>
                <a:close/>
              </a:path>
            </a:pathLst>
          </a:custGeom>
          <a:blipFill>
            <a:blip r:embed="rId5" cstate="print"/>
            <a:stretch>
              <a:fillRect/>
            </a:stretch>
          </a:blipFill>
        </p:spPr>
      </p:sp>
      <p:sp>
        <p:nvSpPr>
          <p:cNvPr id="28" name="Freeform 6"/>
          <p:cNvSpPr/>
          <p:nvPr/>
        </p:nvSpPr>
        <p:spPr>
          <a:xfrm>
            <a:off x="0" y="3543300"/>
            <a:ext cx="2068568" cy="2892364"/>
          </a:xfrm>
          <a:custGeom>
            <a:avLst/>
            <a:gdLst/>
            <a:ahLst/>
            <a:cxnLst/>
            <a:rect l="l" t="t" r="r" b="b"/>
            <a:pathLst>
              <a:path w="4238240" h="4551130">
                <a:moveTo>
                  <a:pt x="0" y="0"/>
                </a:moveTo>
                <a:lnTo>
                  <a:pt x="4238240" y="0"/>
                </a:lnTo>
                <a:lnTo>
                  <a:pt x="4238240" y="4551131"/>
                </a:lnTo>
                <a:lnTo>
                  <a:pt x="0" y="4551131"/>
                </a:lnTo>
                <a:lnTo>
                  <a:pt x="0" y="0"/>
                </a:lnTo>
                <a:close/>
              </a:path>
            </a:pathLst>
          </a:custGeom>
          <a:blipFill>
            <a:blip r:embed="rId6" cstate="print"/>
            <a:stretch>
              <a:fillRect/>
            </a:stretch>
          </a:blipFill>
        </p:spPr>
      </p:sp>
      <p:sp>
        <p:nvSpPr>
          <p:cNvPr id="29" name="Freeform 7"/>
          <p:cNvSpPr/>
          <p:nvPr/>
        </p:nvSpPr>
        <p:spPr>
          <a:xfrm>
            <a:off x="11506200" y="8420100"/>
            <a:ext cx="2293484" cy="2253635"/>
          </a:xfrm>
          <a:custGeom>
            <a:avLst/>
            <a:gdLst/>
            <a:ahLst/>
            <a:cxnLst/>
            <a:rect l="l" t="t" r="r" b="b"/>
            <a:pathLst>
              <a:path w="3588884" h="3853835">
                <a:moveTo>
                  <a:pt x="0" y="0"/>
                </a:moveTo>
                <a:lnTo>
                  <a:pt x="3588884" y="0"/>
                </a:lnTo>
                <a:lnTo>
                  <a:pt x="3588884" y="3853836"/>
                </a:lnTo>
                <a:lnTo>
                  <a:pt x="0" y="3853836"/>
                </a:lnTo>
                <a:lnTo>
                  <a:pt x="0" y="0"/>
                </a:lnTo>
                <a:close/>
              </a:path>
            </a:pathLst>
          </a:custGeom>
          <a:blipFill>
            <a:blip r:embed="rId7" cstate="print"/>
            <a:stretch>
              <a:fillRect/>
            </a:stretch>
          </a:blipFill>
        </p:spPr>
      </p:sp>
      <p:sp>
        <p:nvSpPr>
          <p:cNvPr id="30" name="Freeform 8"/>
          <p:cNvSpPr/>
          <p:nvPr/>
        </p:nvSpPr>
        <p:spPr>
          <a:xfrm>
            <a:off x="2097027" y="2918273"/>
            <a:ext cx="2608203" cy="4545887"/>
          </a:xfrm>
          <a:custGeom>
            <a:avLst/>
            <a:gdLst/>
            <a:ahLst/>
            <a:cxnLst/>
            <a:rect l="l" t="t" r="r" b="b"/>
            <a:pathLst>
              <a:path w="2608203" h="4545887">
                <a:moveTo>
                  <a:pt x="0" y="0"/>
                </a:moveTo>
                <a:lnTo>
                  <a:pt x="2608203" y="0"/>
                </a:lnTo>
                <a:lnTo>
                  <a:pt x="2608203" y="4545888"/>
                </a:lnTo>
                <a:lnTo>
                  <a:pt x="0" y="4545888"/>
                </a:lnTo>
                <a:lnTo>
                  <a:pt x="0" y="0"/>
                </a:lnTo>
                <a:close/>
              </a:path>
            </a:pathLst>
          </a:custGeom>
          <a:blipFill>
            <a:blip r:embed="rId8" cstate="print"/>
            <a:stretch>
              <a:fillRect/>
            </a:stretch>
          </a:blipFill>
        </p:spPr>
      </p:sp>
      <p:sp>
        <p:nvSpPr>
          <p:cNvPr id="31" name="Freeform 9"/>
          <p:cNvSpPr/>
          <p:nvPr/>
        </p:nvSpPr>
        <p:spPr>
          <a:xfrm>
            <a:off x="13614366" y="2918273"/>
            <a:ext cx="2301206" cy="4545887"/>
          </a:xfrm>
          <a:custGeom>
            <a:avLst/>
            <a:gdLst/>
            <a:ahLst/>
            <a:cxnLst/>
            <a:rect l="l" t="t" r="r" b="b"/>
            <a:pathLst>
              <a:path w="2301206" h="4545887">
                <a:moveTo>
                  <a:pt x="0" y="0"/>
                </a:moveTo>
                <a:lnTo>
                  <a:pt x="2301206" y="0"/>
                </a:lnTo>
                <a:lnTo>
                  <a:pt x="2301206" y="4545888"/>
                </a:lnTo>
                <a:lnTo>
                  <a:pt x="0" y="4545888"/>
                </a:lnTo>
                <a:lnTo>
                  <a:pt x="0" y="0"/>
                </a:lnTo>
                <a:close/>
              </a:path>
            </a:pathLst>
          </a:custGeom>
          <a:blipFill>
            <a:blip r:embed="rId9"/>
            <a:stretch>
              <a:fillRect b="-241"/>
            </a:stretch>
          </a:blipFill>
        </p:spPr>
      </p:sp>
      <p:sp>
        <p:nvSpPr>
          <p:cNvPr id="32" name="Freeform 10"/>
          <p:cNvSpPr/>
          <p:nvPr/>
        </p:nvSpPr>
        <p:spPr>
          <a:xfrm>
            <a:off x="8251619" y="2729232"/>
            <a:ext cx="2233214" cy="6172200"/>
          </a:xfrm>
          <a:custGeom>
            <a:avLst/>
            <a:gdLst/>
            <a:ahLst/>
            <a:cxnLst/>
            <a:rect l="l" t="t" r="r" b="b"/>
            <a:pathLst>
              <a:path w="2233214" h="6172200">
                <a:moveTo>
                  <a:pt x="0" y="0"/>
                </a:moveTo>
                <a:lnTo>
                  <a:pt x="2233214" y="0"/>
                </a:lnTo>
                <a:lnTo>
                  <a:pt x="2233214" y="6172200"/>
                </a:lnTo>
                <a:lnTo>
                  <a:pt x="0" y="6172200"/>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33" name="TextBox 11"/>
          <p:cNvSpPr txBox="1"/>
          <p:nvPr/>
        </p:nvSpPr>
        <p:spPr>
          <a:xfrm>
            <a:off x="12723095" y="7852285"/>
            <a:ext cx="4521898" cy="400050"/>
          </a:xfrm>
          <a:prstGeom prst="rect">
            <a:avLst/>
          </a:prstGeom>
        </p:spPr>
        <p:txBody>
          <a:bodyPr lIns="0" tIns="0" rIns="0" bIns="0" rtlCol="0" anchor="t">
            <a:spAutoFit/>
          </a:bodyPr>
          <a:lstStyle/>
          <a:p>
            <a:pPr algn="ctr">
              <a:lnSpc>
                <a:spcPts val="3000"/>
              </a:lnSpc>
            </a:pPr>
            <a:r>
              <a:rPr lang="en-US" sz="3000">
                <a:solidFill>
                  <a:srgbClr val="49326B"/>
                </a:solidFill>
                <a:latin typeface="Hobo"/>
                <a:ea typeface="Hobo"/>
                <a:cs typeface="Hobo"/>
                <a:sym typeface="Hobo"/>
              </a:rPr>
              <a:t>DIVYA SONDAGAR</a:t>
            </a:r>
          </a:p>
        </p:txBody>
      </p:sp>
      <p:sp>
        <p:nvSpPr>
          <p:cNvPr id="34" name="TextBox 12"/>
          <p:cNvSpPr txBox="1"/>
          <p:nvPr/>
        </p:nvSpPr>
        <p:spPr>
          <a:xfrm>
            <a:off x="1028700" y="7852285"/>
            <a:ext cx="4521898" cy="400050"/>
          </a:xfrm>
          <a:prstGeom prst="rect">
            <a:avLst/>
          </a:prstGeom>
        </p:spPr>
        <p:txBody>
          <a:bodyPr lIns="0" tIns="0" rIns="0" bIns="0" rtlCol="0" anchor="t">
            <a:spAutoFit/>
          </a:bodyPr>
          <a:lstStyle/>
          <a:p>
            <a:pPr algn="ctr">
              <a:lnSpc>
                <a:spcPts val="3000"/>
              </a:lnSpc>
            </a:pPr>
            <a:r>
              <a:rPr lang="en-US" sz="3000">
                <a:solidFill>
                  <a:srgbClr val="49326B"/>
                </a:solidFill>
                <a:latin typeface="Hobo"/>
                <a:ea typeface="Hobo"/>
                <a:cs typeface="Hobo"/>
                <a:sym typeface="Hobo"/>
              </a:rPr>
              <a:t>RAVI KUMAR</a:t>
            </a:r>
          </a:p>
        </p:txBody>
      </p:sp>
      <p:sp>
        <p:nvSpPr>
          <p:cNvPr id="35" name="TextBox 13"/>
          <p:cNvSpPr txBox="1"/>
          <p:nvPr/>
        </p:nvSpPr>
        <p:spPr>
          <a:xfrm>
            <a:off x="3950377" y="888850"/>
            <a:ext cx="11115283" cy="1209675"/>
          </a:xfrm>
          <a:prstGeom prst="rect">
            <a:avLst/>
          </a:prstGeom>
        </p:spPr>
        <p:txBody>
          <a:bodyPr lIns="0" tIns="0" rIns="0" bIns="0" rtlCol="0" anchor="t">
            <a:spAutoFit/>
          </a:bodyPr>
          <a:lstStyle/>
          <a:p>
            <a:pPr algn="ctr">
              <a:lnSpc>
                <a:spcPts val="9000"/>
              </a:lnSpc>
            </a:pPr>
            <a:r>
              <a:rPr lang="en-US" sz="9000">
                <a:solidFill>
                  <a:srgbClr val="49326B"/>
                </a:solidFill>
                <a:latin typeface="Hobo"/>
                <a:ea typeface="Hobo"/>
                <a:cs typeface="Hobo"/>
                <a:sym typeface="Hobo"/>
              </a:rPr>
              <a:t>MEET THE GROUP</a:t>
            </a:r>
          </a:p>
        </p:txBody>
      </p:sp>
      <p:sp>
        <p:nvSpPr>
          <p:cNvPr id="36" name="TextBox 14"/>
          <p:cNvSpPr txBox="1"/>
          <p:nvPr/>
        </p:nvSpPr>
        <p:spPr>
          <a:xfrm>
            <a:off x="7107277" y="9177657"/>
            <a:ext cx="4521898" cy="400050"/>
          </a:xfrm>
          <a:prstGeom prst="rect">
            <a:avLst/>
          </a:prstGeom>
        </p:spPr>
        <p:txBody>
          <a:bodyPr lIns="0" tIns="0" rIns="0" bIns="0" rtlCol="0" anchor="t">
            <a:spAutoFit/>
          </a:bodyPr>
          <a:lstStyle/>
          <a:p>
            <a:pPr algn="ctr">
              <a:lnSpc>
                <a:spcPts val="3000"/>
              </a:lnSpc>
            </a:pPr>
            <a:r>
              <a:rPr lang="en-US" sz="3000">
                <a:solidFill>
                  <a:srgbClr val="49326B"/>
                </a:solidFill>
                <a:latin typeface="Hobo"/>
                <a:ea typeface="Hobo"/>
                <a:cs typeface="Hobo"/>
                <a:sym typeface="Hobo"/>
              </a:rPr>
              <a:t>RAJESH SIR </a:t>
            </a:r>
          </a:p>
        </p:txBody>
      </p:sp>
    </p:spTree>
  </p:cSld>
  <p:clrMapOvr>
    <a:masterClrMapping/>
  </p:clrMapOvr>
  <p:transition spd="slow">
    <p:strips dir="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32" name="Freeform 2"/>
          <p:cNvSpPr/>
          <p:nvPr/>
        </p:nvSpPr>
        <p:spPr>
          <a:xfrm>
            <a:off x="0" y="7938915"/>
            <a:ext cx="3352800" cy="2348085"/>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2" cstate="print"/>
            <a:stretch>
              <a:fillRect/>
            </a:stretch>
          </a:blipFill>
        </p:spPr>
      </p:sp>
      <p:sp>
        <p:nvSpPr>
          <p:cNvPr id="33" name="Freeform 3"/>
          <p:cNvSpPr/>
          <p:nvPr/>
        </p:nvSpPr>
        <p:spPr>
          <a:xfrm flipH="1" flipV="1">
            <a:off x="15468600" y="419100"/>
            <a:ext cx="2819400" cy="21717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3" cstate="print"/>
            <a:stretch>
              <a:fillRect/>
            </a:stretch>
          </a:blipFill>
        </p:spPr>
      </p:sp>
      <p:sp>
        <p:nvSpPr>
          <p:cNvPr id="34" name="Freeform 4"/>
          <p:cNvSpPr/>
          <p:nvPr/>
        </p:nvSpPr>
        <p:spPr>
          <a:xfrm>
            <a:off x="12408892" y="3141098"/>
            <a:ext cx="5313535" cy="4782182"/>
          </a:xfrm>
          <a:custGeom>
            <a:avLst/>
            <a:gdLst/>
            <a:ahLst/>
            <a:cxnLst/>
            <a:rect l="l" t="t" r="r" b="b"/>
            <a:pathLst>
              <a:path w="5313535" h="4782182">
                <a:moveTo>
                  <a:pt x="0" y="0"/>
                </a:moveTo>
                <a:lnTo>
                  <a:pt x="5313535" y="0"/>
                </a:lnTo>
                <a:lnTo>
                  <a:pt x="5313535" y="4782182"/>
                </a:lnTo>
                <a:lnTo>
                  <a:pt x="0" y="478218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5" name="Freeform 5"/>
          <p:cNvSpPr/>
          <p:nvPr/>
        </p:nvSpPr>
        <p:spPr>
          <a:xfrm>
            <a:off x="1154874" y="3386787"/>
            <a:ext cx="5313535" cy="4782182"/>
          </a:xfrm>
          <a:custGeom>
            <a:avLst/>
            <a:gdLst/>
            <a:ahLst/>
            <a:cxnLst/>
            <a:rect l="l" t="t" r="r" b="b"/>
            <a:pathLst>
              <a:path w="5313535" h="4782182">
                <a:moveTo>
                  <a:pt x="0" y="0"/>
                </a:moveTo>
                <a:lnTo>
                  <a:pt x="5313535" y="0"/>
                </a:lnTo>
                <a:lnTo>
                  <a:pt x="5313535" y="4782182"/>
                </a:lnTo>
                <a:lnTo>
                  <a:pt x="0" y="478218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6" name="Freeform 6"/>
          <p:cNvSpPr/>
          <p:nvPr/>
        </p:nvSpPr>
        <p:spPr>
          <a:xfrm>
            <a:off x="6774151" y="3386787"/>
            <a:ext cx="5313535" cy="4782182"/>
          </a:xfrm>
          <a:custGeom>
            <a:avLst/>
            <a:gdLst/>
            <a:ahLst/>
            <a:cxnLst/>
            <a:rect l="l" t="t" r="r" b="b"/>
            <a:pathLst>
              <a:path w="5313535" h="4782182">
                <a:moveTo>
                  <a:pt x="0" y="0"/>
                </a:moveTo>
                <a:lnTo>
                  <a:pt x="5313536" y="0"/>
                </a:lnTo>
                <a:lnTo>
                  <a:pt x="5313536" y="4782182"/>
                </a:lnTo>
                <a:lnTo>
                  <a:pt x="0" y="478218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37" name="Freeform 7"/>
          <p:cNvSpPr/>
          <p:nvPr/>
        </p:nvSpPr>
        <p:spPr>
          <a:xfrm rot="4347872" flipH="1" flipV="1">
            <a:off x="11491615" y="7854618"/>
            <a:ext cx="3097067" cy="1919145"/>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6" cstate="print"/>
            <a:stretch>
              <a:fillRect/>
            </a:stretch>
          </a:blipFill>
        </p:spPr>
      </p:sp>
      <p:sp>
        <p:nvSpPr>
          <p:cNvPr id="38" name="Freeform 8"/>
          <p:cNvSpPr/>
          <p:nvPr/>
        </p:nvSpPr>
        <p:spPr>
          <a:xfrm>
            <a:off x="8958202" y="3915577"/>
            <a:ext cx="945433" cy="1074356"/>
          </a:xfrm>
          <a:custGeom>
            <a:avLst/>
            <a:gdLst/>
            <a:ahLst/>
            <a:cxnLst/>
            <a:rect l="l" t="t" r="r" b="b"/>
            <a:pathLst>
              <a:path w="945433" h="1074356">
                <a:moveTo>
                  <a:pt x="0" y="0"/>
                </a:moveTo>
                <a:lnTo>
                  <a:pt x="945433" y="0"/>
                </a:lnTo>
                <a:lnTo>
                  <a:pt x="945433" y="1074355"/>
                </a:lnTo>
                <a:lnTo>
                  <a:pt x="0" y="1074355"/>
                </a:lnTo>
                <a:lnTo>
                  <a:pt x="0" y="0"/>
                </a:lnTo>
                <a:close/>
              </a:path>
            </a:pathLst>
          </a:custGeom>
          <a:blipFill>
            <a:blip r:embed="rId7" cstate="print"/>
            <a:stretch>
              <a:fillRect/>
            </a:stretch>
          </a:blipFill>
        </p:spPr>
      </p:sp>
      <p:sp>
        <p:nvSpPr>
          <p:cNvPr id="39" name="Freeform 9"/>
          <p:cNvSpPr/>
          <p:nvPr/>
        </p:nvSpPr>
        <p:spPr>
          <a:xfrm>
            <a:off x="3328271" y="3915577"/>
            <a:ext cx="717132" cy="1074356"/>
          </a:xfrm>
          <a:custGeom>
            <a:avLst/>
            <a:gdLst/>
            <a:ahLst/>
            <a:cxnLst/>
            <a:rect l="l" t="t" r="r" b="b"/>
            <a:pathLst>
              <a:path w="717132" h="1074356">
                <a:moveTo>
                  <a:pt x="0" y="0"/>
                </a:moveTo>
                <a:lnTo>
                  <a:pt x="717132" y="0"/>
                </a:lnTo>
                <a:lnTo>
                  <a:pt x="717132" y="1074355"/>
                </a:lnTo>
                <a:lnTo>
                  <a:pt x="0" y="1074355"/>
                </a:lnTo>
                <a:lnTo>
                  <a:pt x="0" y="0"/>
                </a:lnTo>
                <a:close/>
              </a:path>
            </a:pathLst>
          </a:custGeom>
          <a:blipFill>
            <a:blip r:embed="rId8" cstate="print"/>
            <a:stretch>
              <a:fillRect/>
            </a:stretch>
          </a:blipFill>
        </p:spPr>
      </p:sp>
      <p:sp>
        <p:nvSpPr>
          <p:cNvPr id="40" name="Freeform 10"/>
          <p:cNvSpPr/>
          <p:nvPr/>
        </p:nvSpPr>
        <p:spPr>
          <a:xfrm>
            <a:off x="14667923" y="3753729"/>
            <a:ext cx="795474" cy="1074356"/>
          </a:xfrm>
          <a:custGeom>
            <a:avLst/>
            <a:gdLst/>
            <a:ahLst/>
            <a:cxnLst/>
            <a:rect l="l" t="t" r="r" b="b"/>
            <a:pathLst>
              <a:path w="795474" h="1074356">
                <a:moveTo>
                  <a:pt x="0" y="0"/>
                </a:moveTo>
                <a:lnTo>
                  <a:pt x="795473" y="0"/>
                </a:lnTo>
                <a:lnTo>
                  <a:pt x="795473" y="1074355"/>
                </a:lnTo>
                <a:lnTo>
                  <a:pt x="0" y="1074355"/>
                </a:lnTo>
                <a:lnTo>
                  <a:pt x="0" y="0"/>
                </a:lnTo>
                <a:close/>
              </a:path>
            </a:pathLst>
          </a:custGeom>
          <a:blipFill>
            <a:blip r:embed="rId9" cstate="print"/>
            <a:stretch>
              <a:fillRect/>
            </a:stretch>
          </a:blipFill>
        </p:spPr>
      </p:sp>
      <p:sp>
        <p:nvSpPr>
          <p:cNvPr id="41" name="TextBox 11"/>
          <p:cNvSpPr txBox="1"/>
          <p:nvPr/>
        </p:nvSpPr>
        <p:spPr>
          <a:xfrm>
            <a:off x="4173155" y="1596378"/>
            <a:ext cx="9941690" cy="973221"/>
          </a:xfrm>
          <a:prstGeom prst="rect">
            <a:avLst/>
          </a:prstGeom>
        </p:spPr>
        <p:txBody>
          <a:bodyPr lIns="0" tIns="0" rIns="0" bIns="0" rtlCol="0" anchor="t">
            <a:spAutoFit/>
          </a:bodyPr>
          <a:lstStyle/>
          <a:p>
            <a:pPr algn="ctr">
              <a:lnSpc>
                <a:spcPts val="7323"/>
              </a:lnSpc>
            </a:pPr>
            <a:r>
              <a:rPr lang="en-US" sz="7323" dirty="0">
                <a:solidFill>
                  <a:srgbClr val="49326B"/>
                </a:solidFill>
                <a:latin typeface="Hobo"/>
                <a:ea typeface="Hobo"/>
                <a:cs typeface="Hobo"/>
                <a:sym typeface="Hobo"/>
              </a:rPr>
              <a:t>PROJECT GOALS</a:t>
            </a:r>
          </a:p>
        </p:txBody>
      </p:sp>
      <p:sp>
        <p:nvSpPr>
          <p:cNvPr id="42" name="TextBox 12"/>
          <p:cNvSpPr txBox="1"/>
          <p:nvPr/>
        </p:nvSpPr>
        <p:spPr>
          <a:xfrm>
            <a:off x="2055395" y="5600527"/>
            <a:ext cx="3512492" cy="654050"/>
          </a:xfrm>
          <a:prstGeom prst="rect">
            <a:avLst/>
          </a:prstGeom>
        </p:spPr>
        <p:txBody>
          <a:bodyPr lIns="0" tIns="0" rIns="0" bIns="0" rtlCol="0" anchor="t">
            <a:spAutoFit/>
          </a:bodyPr>
          <a:lstStyle/>
          <a:p>
            <a:pPr algn="ctr">
              <a:lnSpc>
                <a:spcPts val="2499"/>
              </a:lnSpc>
            </a:pPr>
            <a:r>
              <a:rPr lang="en-US" sz="2499">
                <a:solidFill>
                  <a:srgbClr val="FFFFFF"/>
                </a:solidFill>
                <a:latin typeface="Tenor Sans"/>
                <a:ea typeface="Tenor Sans"/>
                <a:cs typeface="Tenor Sans"/>
                <a:sym typeface="Tenor Sans"/>
              </a:rPr>
              <a:t>Simplify food ordering for train travellers.</a:t>
            </a:r>
          </a:p>
        </p:txBody>
      </p:sp>
      <p:sp>
        <p:nvSpPr>
          <p:cNvPr id="43" name="TextBox 13"/>
          <p:cNvSpPr txBox="1"/>
          <p:nvPr/>
        </p:nvSpPr>
        <p:spPr>
          <a:xfrm>
            <a:off x="7737075" y="5443365"/>
            <a:ext cx="3512492" cy="968375"/>
          </a:xfrm>
          <a:prstGeom prst="rect">
            <a:avLst/>
          </a:prstGeom>
        </p:spPr>
        <p:txBody>
          <a:bodyPr lIns="0" tIns="0" rIns="0" bIns="0" rtlCol="0" anchor="t">
            <a:spAutoFit/>
          </a:bodyPr>
          <a:lstStyle/>
          <a:p>
            <a:pPr algn="ctr">
              <a:lnSpc>
                <a:spcPts val="2499"/>
              </a:lnSpc>
            </a:pPr>
            <a:r>
              <a:rPr lang="en-US" sz="2499">
                <a:solidFill>
                  <a:srgbClr val="FFFFFF"/>
                </a:solidFill>
                <a:latin typeface="Tenor Sans"/>
                <a:ea typeface="Tenor Sans"/>
                <a:cs typeface="Tenor Sans"/>
                <a:sym typeface="Tenor Sans"/>
              </a:rPr>
              <a:t>Offer a variety of food options across different stations.</a:t>
            </a:r>
          </a:p>
        </p:txBody>
      </p:sp>
      <p:sp>
        <p:nvSpPr>
          <p:cNvPr id="44" name="TextBox 14"/>
          <p:cNvSpPr txBox="1"/>
          <p:nvPr/>
        </p:nvSpPr>
        <p:spPr>
          <a:xfrm>
            <a:off x="13418755" y="5317952"/>
            <a:ext cx="3512492" cy="654050"/>
          </a:xfrm>
          <a:prstGeom prst="rect">
            <a:avLst/>
          </a:prstGeom>
        </p:spPr>
        <p:txBody>
          <a:bodyPr lIns="0" tIns="0" rIns="0" bIns="0" rtlCol="0" anchor="t">
            <a:spAutoFit/>
          </a:bodyPr>
          <a:lstStyle/>
          <a:p>
            <a:pPr algn="ctr">
              <a:lnSpc>
                <a:spcPts val="2499"/>
              </a:lnSpc>
            </a:pPr>
            <a:r>
              <a:rPr lang="en-US" sz="2499">
                <a:solidFill>
                  <a:srgbClr val="FFFFFF"/>
                </a:solidFill>
                <a:latin typeface="Tenor Sans"/>
                <a:ea typeface="Tenor Sans"/>
                <a:cs typeface="Tenor Sans"/>
                <a:sym typeface="Tenor Sans"/>
              </a:rPr>
              <a:t>Provide a user-friendly platform</a:t>
            </a:r>
          </a:p>
        </p:txBody>
      </p:sp>
      <p:sp>
        <p:nvSpPr>
          <p:cNvPr id="15" name="Freeform 6"/>
          <p:cNvSpPr/>
          <p:nvPr/>
        </p:nvSpPr>
        <p:spPr>
          <a:xfrm>
            <a:off x="990600" y="495300"/>
            <a:ext cx="1687568" cy="1977964"/>
          </a:xfrm>
          <a:custGeom>
            <a:avLst/>
            <a:gdLst/>
            <a:ahLst/>
            <a:cxnLst/>
            <a:rect l="l" t="t" r="r" b="b"/>
            <a:pathLst>
              <a:path w="4238240" h="4551130">
                <a:moveTo>
                  <a:pt x="0" y="0"/>
                </a:moveTo>
                <a:lnTo>
                  <a:pt x="4238240" y="0"/>
                </a:lnTo>
                <a:lnTo>
                  <a:pt x="4238240" y="4551131"/>
                </a:lnTo>
                <a:lnTo>
                  <a:pt x="0" y="4551131"/>
                </a:lnTo>
                <a:lnTo>
                  <a:pt x="0" y="0"/>
                </a:lnTo>
                <a:close/>
              </a:path>
            </a:pathLst>
          </a:custGeom>
          <a:blipFill>
            <a:blip r:embed="rId10" cstate="print"/>
            <a:stretch>
              <a:fillRect/>
            </a:stretch>
          </a:blipFill>
        </p:spPr>
      </p:sp>
    </p:spTree>
  </p:cSld>
  <p:clrMapOvr>
    <a:masterClrMapping/>
  </p:clrMapOvr>
  <p:transition spd="slow">
    <p:cover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5" name="Freeform 2"/>
          <p:cNvSpPr/>
          <p:nvPr/>
        </p:nvSpPr>
        <p:spPr>
          <a:xfrm flipH="1">
            <a:off x="14630400" y="0"/>
            <a:ext cx="2948061" cy="2802987"/>
          </a:xfrm>
          <a:custGeom>
            <a:avLst/>
            <a:gdLst/>
            <a:ahLst/>
            <a:cxnLst/>
            <a:rect l="l" t="t" r="r" b="b"/>
            <a:pathLst>
              <a:path w="4672345" h="3737876">
                <a:moveTo>
                  <a:pt x="4672345" y="0"/>
                </a:moveTo>
                <a:lnTo>
                  <a:pt x="0" y="0"/>
                </a:lnTo>
                <a:lnTo>
                  <a:pt x="0" y="3737876"/>
                </a:lnTo>
                <a:lnTo>
                  <a:pt x="4672345" y="3737876"/>
                </a:lnTo>
                <a:lnTo>
                  <a:pt x="4672345" y="0"/>
                </a:lnTo>
                <a:close/>
              </a:path>
            </a:pathLst>
          </a:custGeom>
          <a:blipFill>
            <a:blip r:embed="rId2" cstate="print"/>
            <a:stretch>
              <a:fillRect/>
            </a:stretch>
          </a:blipFill>
        </p:spPr>
      </p:sp>
      <p:sp>
        <p:nvSpPr>
          <p:cNvPr id="16" name="Freeform 3"/>
          <p:cNvSpPr/>
          <p:nvPr/>
        </p:nvSpPr>
        <p:spPr>
          <a:xfrm rot="2019560" flipH="1">
            <a:off x="79651" y="4382599"/>
            <a:ext cx="2244197" cy="2341072"/>
          </a:xfrm>
          <a:custGeom>
            <a:avLst/>
            <a:gdLst/>
            <a:ahLst/>
            <a:cxnLst/>
            <a:rect l="l" t="t" r="r" b="b"/>
            <a:pathLst>
              <a:path w="4365275" h="3492220">
                <a:moveTo>
                  <a:pt x="4365275" y="0"/>
                </a:moveTo>
                <a:lnTo>
                  <a:pt x="0" y="0"/>
                </a:lnTo>
                <a:lnTo>
                  <a:pt x="0" y="3492220"/>
                </a:lnTo>
                <a:lnTo>
                  <a:pt x="4365275" y="3492220"/>
                </a:lnTo>
                <a:lnTo>
                  <a:pt x="4365275" y="0"/>
                </a:lnTo>
                <a:close/>
              </a:path>
            </a:pathLst>
          </a:custGeom>
          <a:blipFill>
            <a:blip r:embed="rId3" cstate="print"/>
            <a:stretch>
              <a:fillRect/>
            </a:stretch>
          </a:blipFill>
        </p:spPr>
      </p:sp>
      <p:sp>
        <p:nvSpPr>
          <p:cNvPr id="17" name="Freeform 4"/>
          <p:cNvSpPr/>
          <p:nvPr/>
        </p:nvSpPr>
        <p:spPr>
          <a:xfrm>
            <a:off x="11700589" y="8755380"/>
            <a:ext cx="1328858" cy="683758"/>
          </a:xfrm>
          <a:custGeom>
            <a:avLst/>
            <a:gdLst/>
            <a:ahLst/>
            <a:cxnLst/>
            <a:rect l="l" t="t" r="r" b="b"/>
            <a:pathLst>
              <a:path w="1328858" h="683758">
                <a:moveTo>
                  <a:pt x="0" y="0"/>
                </a:moveTo>
                <a:lnTo>
                  <a:pt x="1328858" y="0"/>
                </a:lnTo>
                <a:lnTo>
                  <a:pt x="1328858" y="683758"/>
                </a:lnTo>
                <a:lnTo>
                  <a:pt x="0" y="68375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8" name="Freeform 5"/>
          <p:cNvSpPr/>
          <p:nvPr/>
        </p:nvSpPr>
        <p:spPr>
          <a:xfrm>
            <a:off x="13640534" y="1942693"/>
            <a:ext cx="1328858" cy="683758"/>
          </a:xfrm>
          <a:custGeom>
            <a:avLst/>
            <a:gdLst/>
            <a:ahLst/>
            <a:cxnLst/>
            <a:rect l="l" t="t" r="r" b="b"/>
            <a:pathLst>
              <a:path w="1328858" h="683758">
                <a:moveTo>
                  <a:pt x="0" y="0"/>
                </a:moveTo>
                <a:lnTo>
                  <a:pt x="1328858" y="0"/>
                </a:lnTo>
                <a:lnTo>
                  <a:pt x="1328858" y="683758"/>
                </a:lnTo>
                <a:lnTo>
                  <a:pt x="0" y="68375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9" name="TextBox 6"/>
          <p:cNvSpPr txBox="1"/>
          <p:nvPr/>
        </p:nvSpPr>
        <p:spPr>
          <a:xfrm>
            <a:off x="3018134" y="1335762"/>
            <a:ext cx="12304425" cy="1290689"/>
          </a:xfrm>
          <a:prstGeom prst="rect">
            <a:avLst/>
          </a:prstGeom>
        </p:spPr>
        <p:txBody>
          <a:bodyPr lIns="0" tIns="0" rIns="0" bIns="0" rtlCol="0" anchor="t">
            <a:spAutoFit/>
          </a:bodyPr>
          <a:lstStyle/>
          <a:p>
            <a:pPr algn="ctr">
              <a:lnSpc>
                <a:spcPts val="9614"/>
              </a:lnSpc>
            </a:pPr>
            <a:r>
              <a:rPr lang="en-US" sz="9614">
                <a:solidFill>
                  <a:srgbClr val="49326B"/>
                </a:solidFill>
                <a:latin typeface="Hobo"/>
                <a:ea typeface="Hobo"/>
                <a:cs typeface="Hobo"/>
                <a:sym typeface="Hobo"/>
              </a:rPr>
              <a:t>Methodology</a:t>
            </a:r>
          </a:p>
        </p:txBody>
      </p:sp>
      <p:sp>
        <p:nvSpPr>
          <p:cNvPr id="20" name="Freeform 7"/>
          <p:cNvSpPr/>
          <p:nvPr/>
        </p:nvSpPr>
        <p:spPr>
          <a:xfrm flipH="1">
            <a:off x="1676400" y="8039100"/>
            <a:ext cx="3048000" cy="1997002"/>
          </a:xfrm>
          <a:custGeom>
            <a:avLst/>
            <a:gdLst/>
            <a:ahLst/>
            <a:cxnLst/>
            <a:rect l="l" t="t" r="r" b="b"/>
            <a:pathLst>
              <a:path w="4210753" h="3368602">
                <a:moveTo>
                  <a:pt x="4210753" y="0"/>
                </a:moveTo>
                <a:lnTo>
                  <a:pt x="0" y="0"/>
                </a:lnTo>
                <a:lnTo>
                  <a:pt x="0" y="3368602"/>
                </a:lnTo>
                <a:lnTo>
                  <a:pt x="4210753" y="3368602"/>
                </a:lnTo>
                <a:lnTo>
                  <a:pt x="4210753" y="0"/>
                </a:lnTo>
                <a:close/>
              </a:path>
            </a:pathLst>
          </a:custGeom>
          <a:blipFill>
            <a:blip r:embed="rId6" cstate="print"/>
            <a:stretch>
              <a:fillRect/>
            </a:stretch>
          </a:blipFill>
        </p:spPr>
      </p:sp>
      <p:sp>
        <p:nvSpPr>
          <p:cNvPr id="21" name="Freeform 8"/>
          <p:cNvSpPr/>
          <p:nvPr/>
        </p:nvSpPr>
        <p:spPr>
          <a:xfrm>
            <a:off x="11963400" y="7429500"/>
            <a:ext cx="2305753" cy="2324100"/>
          </a:xfrm>
          <a:custGeom>
            <a:avLst/>
            <a:gdLst/>
            <a:ahLst/>
            <a:cxnLst/>
            <a:rect l="l" t="t" r="r" b="b"/>
            <a:pathLst>
              <a:path w="4210753" h="3368602">
                <a:moveTo>
                  <a:pt x="0" y="0"/>
                </a:moveTo>
                <a:lnTo>
                  <a:pt x="4210753" y="0"/>
                </a:lnTo>
                <a:lnTo>
                  <a:pt x="4210753" y="3368602"/>
                </a:lnTo>
                <a:lnTo>
                  <a:pt x="0" y="3368602"/>
                </a:lnTo>
                <a:lnTo>
                  <a:pt x="0" y="0"/>
                </a:lnTo>
                <a:close/>
              </a:path>
            </a:pathLst>
          </a:custGeom>
          <a:blipFill>
            <a:blip r:embed="rId7" cstate="print"/>
            <a:stretch>
              <a:fillRect/>
            </a:stretch>
          </a:blipFill>
        </p:spPr>
      </p:sp>
      <p:sp>
        <p:nvSpPr>
          <p:cNvPr id="22" name="Freeform 9"/>
          <p:cNvSpPr/>
          <p:nvPr/>
        </p:nvSpPr>
        <p:spPr>
          <a:xfrm>
            <a:off x="2142943" y="2048650"/>
            <a:ext cx="1328858" cy="683758"/>
          </a:xfrm>
          <a:custGeom>
            <a:avLst/>
            <a:gdLst/>
            <a:ahLst/>
            <a:cxnLst/>
            <a:rect l="l" t="t" r="r" b="b"/>
            <a:pathLst>
              <a:path w="1328858" h="683758">
                <a:moveTo>
                  <a:pt x="0" y="0"/>
                </a:moveTo>
                <a:lnTo>
                  <a:pt x="1328857" y="0"/>
                </a:lnTo>
                <a:lnTo>
                  <a:pt x="1328857" y="683758"/>
                </a:lnTo>
                <a:lnTo>
                  <a:pt x="0" y="68375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3" name="Freeform 10"/>
          <p:cNvSpPr/>
          <p:nvPr/>
        </p:nvSpPr>
        <p:spPr>
          <a:xfrm>
            <a:off x="4609591" y="964979"/>
            <a:ext cx="1328858" cy="683758"/>
          </a:xfrm>
          <a:custGeom>
            <a:avLst/>
            <a:gdLst/>
            <a:ahLst/>
            <a:cxnLst/>
            <a:rect l="l" t="t" r="r" b="b"/>
            <a:pathLst>
              <a:path w="1328858" h="683758">
                <a:moveTo>
                  <a:pt x="0" y="0"/>
                </a:moveTo>
                <a:lnTo>
                  <a:pt x="1328858" y="0"/>
                </a:lnTo>
                <a:lnTo>
                  <a:pt x="1328858" y="683758"/>
                </a:lnTo>
                <a:lnTo>
                  <a:pt x="0" y="683758"/>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4" name="Freeform 11"/>
          <p:cNvSpPr/>
          <p:nvPr/>
        </p:nvSpPr>
        <p:spPr>
          <a:xfrm rot="2019560" flipV="1">
            <a:off x="1185092" y="403107"/>
            <a:ext cx="1897015" cy="2100527"/>
          </a:xfrm>
          <a:custGeom>
            <a:avLst/>
            <a:gdLst/>
            <a:ahLst/>
            <a:cxnLst/>
            <a:rect l="l" t="t" r="r" b="b"/>
            <a:pathLst>
              <a:path w="4365275" h="3492220">
                <a:moveTo>
                  <a:pt x="0" y="3492220"/>
                </a:moveTo>
                <a:lnTo>
                  <a:pt x="4365275" y="3492220"/>
                </a:lnTo>
                <a:lnTo>
                  <a:pt x="4365275" y="0"/>
                </a:lnTo>
                <a:lnTo>
                  <a:pt x="0" y="0"/>
                </a:lnTo>
                <a:lnTo>
                  <a:pt x="0" y="3492220"/>
                </a:lnTo>
                <a:close/>
              </a:path>
            </a:pathLst>
          </a:custGeom>
          <a:blipFill>
            <a:blip r:embed="rId8" cstate="print"/>
            <a:stretch>
              <a:fillRect/>
            </a:stretch>
          </a:blipFill>
        </p:spPr>
      </p:sp>
      <p:sp>
        <p:nvSpPr>
          <p:cNvPr id="25" name="Freeform 12"/>
          <p:cNvSpPr/>
          <p:nvPr/>
        </p:nvSpPr>
        <p:spPr>
          <a:xfrm>
            <a:off x="2868610" y="5055760"/>
            <a:ext cx="642943" cy="768736"/>
          </a:xfrm>
          <a:custGeom>
            <a:avLst/>
            <a:gdLst/>
            <a:ahLst/>
            <a:cxnLst/>
            <a:rect l="l" t="t" r="r" b="b"/>
            <a:pathLst>
              <a:path w="642943" h="768736">
                <a:moveTo>
                  <a:pt x="0" y="0"/>
                </a:moveTo>
                <a:lnTo>
                  <a:pt x="642943" y="0"/>
                </a:lnTo>
                <a:lnTo>
                  <a:pt x="642943" y="768736"/>
                </a:lnTo>
                <a:lnTo>
                  <a:pt x="0" y="768736"/>
                </a:lnTo>
                <a:lnTo>
                  <a:pt x="0" y="0"/>
                </a:lnTo>
                <a:close/>
              </a:path>
            </a:pathLst>
          </a:custGeom>
          <a:blipFill>
            <a:blip r:embed="rId9" cstate="print">
              <a:extLst>
                <a:ext uri="{96DAC541-7B7A-43D3-8B79-37D633B846F1}">
                  <asvg:svgBlip xmlns="" xmlns:asvg="http://schemas.microsoft.com/office/drawing/2016/SVG/main" r:embed="rId10"/>
                </a:ext>
              </a:extLst>
            </a:blip>
            <a:stretch>
              <a:fillRect/>
            </a:stretch>
          </a:blipFill>
        </p:spPr>
      </p:sp>
      <p:sp>
        <p:nvSpPr>
          <p:cNvPr id="26" name="Freeform 13"/>
          <p:cNvSpPr/>
          <p:nvPr/>
        </p:nvSpPr>
        <p:spPr>
          <a:xfrm>
            <a:off x="3048382" y="3434681"/>
            <a:ext cx="283398" cy="842536"/>
          </a:xfrm>
          <a:custGeom>
            <a:avLst/>
            <a:gdLst/>
            <a:ahLst/>
            <a:cxnLst/>
            <a:rect l="l" t="t" r="r" b="b"/>
            <a:pathLst>
              <a:path w="283398" h="842536">
                <a:moveTo>
                  <a:pt x="0" y="0"/>
                </a:moveTo>
                <a:lnTo>
                  <a:pt x="283398" y="0"/>
                </a:lnTo>
                <a:lnTo>
                  <a:pt x="283398" y="842536"/>
                </a:lnTo>
                <a:lnTo>
                  <a:pt x="0" y="842536"/>
                </a:lnTo>
                <a:lnTo>
                  <a:pt x="0" y="0"/>
                </a:lnTo>
                <a:close/>
              </a:path>
            </a:pathLst>
          </a:custGeom>
          <a:blipFill>
            <a:blip r:embed="rId11" cstate="print">
              <a:extLst>
                <a:ext uri="{96DAC541-7B7A-43D3-8B79-37D633B846F1}">
                  <asvg:svgBlip xmlns="" xmlns:asvg="http://schemas.microsoft.com/office/drawing/2016/SVG/main" r:embed="rId12"/>
                </a:ext>
              </a:extLst>
            </a:blip>
            <a:stretch>
              <a:fillRect/>
            </a:stretch>
          </a:blipFill>
        </p:spPr>
      </p:sp>
      <p:sp>
        <p:nvSpPr>
          <p:cNvPr id="27" name="Freeform 14"/>
          <p:cNvSpPr/>
          <p:nvPr/>
        </p:nvSpPr>
        <p:spPr>
          <a:xfrm>
            <a:off x="2895600" y="6438900"/>
            <a:ext cx="589775" cy="842536"/>
          </a:xfrm>
          <a:custGeom>
            <a:avLst/>
            <a:gdLst/>
            <a:ahLst/>
            <a:cxnLst/>
            <a:rect l="l" t="t" r="r" b="b"/>
            <a:pathLst>
              <a:path w="589775" h="842536">
                <a:moveTo>
                  <a:pt x="0" y="0"/>
                </a:moveTo>
                <a:lnTo>
                  <a:pt x="589775" y="0"/>
                </a:lnTo>
                <a:lnTo>
                  <a:pt x="589775" y="842536"/>
                </a:lnTo>
                <a:lnTo>
                  <a:pt x="0" y="842536"/>
                </a:lnTo>
                <a:lnTo>
                  <a:pt x="0" y="0"/>
                </a:lnTo>
                <a:close/>
              </a:path>
            </a:pathLst>
          </a:custGeom>
          <a:blipFill>
            <a:blip r:embed="rId13" cstate="print">
              <a:extLst>
                <a:ext uri="{96DAC541-7B7A-43D3-8B79-37D633B846F1}">
                  <asvg:svgBlip xmlns="" xmlns:asvg="http://schemas.microsoft.com/office/drawing/2016/SVG/main" r:embed="rId14"/>
                </a:ext>
              </a:extLst>
            </a:blip>
            <a:stretch>
              <a:fillRect/>
            </a:stretch>
          </a:blipFill>
        </p:spPr>
      </p:sp>
      <p:sp>
        <p:nvSpPr>
          <p:cNvPr id="28" name="Freeform 15"/>
          <p:cNvSpPr/>
          <p:nvPr/>
        </p:nvSpPr>
        <p:spPr>
          <a:xfrm>
            <a:off x="10287000" y="3285014"/>
            <a:ext cx="574332" cy="791686"/>
          </a:xfrm>
          <a:custGeom>
            <a:avLst/>
            <a:gdLst/>
            <a:ahLst/>
            <a:cxnLst/>
            <a:rect l="l" t="t" r="r" b="b"/>
            <a:pathLst>
              <a:path w="574332" h="791686">
                <a:moveTo>
                  <a:pt x="0" y="0"/>
                </a:moveTo>
                <a:lnTo>
                  <a:pt x="574332" y="0"/>
                </a:lnTo>
                <a:lnTo>
                  <a:pt x="574332" y="791686"/>
                </a:lnTo>
                <a:lnTo>
                  <a:pt x="0" y="791686"/>
                </a:lnTo>
                <a:lnTo>
                  <a:pt x="0" y="0"/>
                </a:lnTo>
                <a:close/>
              </a:path>
            </a:pathLst>
          </a:custGeom>
          <a:blipFill>
            <a:blip r:embed="rId15" cstate="print">
              <a:extLst>
                <a:ext uri="{96DAC541-7B7A-43D3-8B79-37D633B846F1}">
                  <asvg:svgBlip xmlns="" xmlns:asvg="http://schemas.microsoft.com/office/drawing/2016/SVG/main" r:embed="rId16"/>
                </a:ext>
              </a:extLst>
            </a:blip>
            <a:stretch>
              <a:fillRect/>
            </a:stretch>
          </a:blipFill>
        </p:spPr>
      </p:sp>
      <p:sp>
        <p:nvSpPr>
          <p:cNvPr id="29" name="Freeform 16"/>
          <p:cNvSpPr/>
          <p:nvPr/>
        </p:nvSpPr>
        <p:spPr>
          <a:xfrm>
            <a:off x="10439400" y="4838700"/>
            <a:ext cx="603191" cy="721206"/>
          </a:xfrm>
          <a:custGeom>
            <a:avLst/>
            <a:gdLst/>
            <a:ahLst/>
            <a:cxnLst/>
            <a:rect l="l" t="t" r="r" b="b"/>
            <a:pathLst>
              <a:path w="603191" h="721206">
                <a:moveTo>
                  <a:pt x="0" y="0"/>
                </a:moveTo>
                <a:lnTo>
                  <a:pt x="603191" y="0"/>
                </a:lnTo>
                <a:lnTo>
                  <a:pt x="603191" y="721207"/>
                </a:lnTo>
                <a:lnTo>
                  <a:pt x="0" y="721207"/>
                </a:lnTo>
                <a:lnTo>
                  <a:pt x="0" y="0"/>
                </a:lnTo>
                <a:close/>
              </a:path>
            </a:pathLst>
          </a:custGeom>
          <a:blipFill>
            <a:blip r:embed="rId17" cstate="print">
              <a:extLst>
                <a:ext uri="{96DAC541-7B7A-43D3-8B79-37D633B846F1}">
                  <asvg:svgBlip xmlns="" xmlns:asvg="http://schemas.microsoft.com/office/drawing/2016/SVG/main" r:embed="rId18"/>
                </a:ext>
              </a:extLst>
            </a:blip>
            <a:stretch>
              <a:fillRect/>
            </a:stretch>
          </a:blipFill>
        </p:spPr>
      </p:sp>
      <p:sp>
        <p:nvSpPr>
          <p:cNvPr id="30" name="Freeform 17"/>
          <p:cNvSpPr/>
          <p:nvPr/>
        </p:nvSpPr>
        <p:spPr>
          <a:xfrm>
            <a:off x="10463182" y="6454553"/>
            <a:ext cx="527319" cy="728707"/>
          </a:xfrm>
          <a:custGeom>
            <a:avLst/>
            <a:gdLst/>
            <a:ahLst/>
            <a:cxnLst/>
            <a:rect l="l" t="t" r="r" b="b"/>
            <a:pathLst>
              <a:path w="527319" h="728707">
                <a:moveTo>
                  <a:pt x="0" y="0"/>
                </a:moveTo>
                <a:lnTo>
                  <a:pt x="527319" y="0"/>
                </a:lnTo>
                <a:lnTo>
                  <a:pt x="527319" y="728707"/>
                </a:lnTo>
                <a:lnTo>
                  <a:pt x="0" y="728707"/>
                </a:lnTo>
                <a:lnTo>
                  <a:pt x="0" y="0"/>
                </a:lnTo>
                <a:close/>
              </a:path>
            </a:pathLst>
          </a:custGeom>
          <a:blipFill>
            <a:blip r:embed="rId19" cstate="print">
              <a:extLst>
                <a:ext uri="{96DAC541-7B7A-43D3-8B79-37D633B846F1}">
                  <asvg:svgBlip xmlns="" xmlns:asvg="http://schemas.microsoft.com/office/drawing/2016/SVG/main" r:embed="rId20"/>
                </a:ext>
              </a:extLst>
            </a:blip>
            <a:stretch>
              <a:fillRect/>
            </a:stretch>
          </a:blipFill>
        </p:spPr>
      </p:sp>
      <p:sp>
        <p:nvSpPr>
          <p:cNvPr id="31" name="TextBox 18"/>
          <p:cNvSpPr txBox="1"/>
          <p:nvPr/>
        </p:nvSpPr>
        <p:spPr>
          <a:xfrm>
            <a:off x="3810000" y="6667500"/>
            <a:ext cx="5647529" cy="455295"/>
          </a:xfrm>
          <a:prstGeom prst="rect">
            <a:avLst/>
          </a:prstGeom>
        </p:spPr>
        <p:txBody>
          <a:bodyPr lIns="0" tIns="0" rIns="0" bIns="0" rtlCol="0" anchor="t">
            <a:spAutoFit/>
          </a:bodyPr>
          <a:lstStyle/>
          <a:p>
            <a:pPr algn="l">
              <a:lnSpc>
                <a:spcPts val="3300"/>
              </a:lnSpc>
            </a:pPr>
            <a:r>
              <a:rPr lang="en-US" sz="3300" dirty="0">
                <a:solidFill>
                  <a:srgbClr val="49326B"/>
                </a:solidFill>
                <a:latin typeface="Tenor Sans"/>
                <a:ea typeface="Tenor Sans"/>
                <a:cs typeface="Tenor Sans"/>
                <a:sym typeface="Tenor Sans"/>
              </a:rPr>
              <a:t>Using MVC Architecture</a:t>
            </a:r>
          </a:p>
        </p:txBody>
      </p:sp>
      <p:sp>
        <p:nvSpPr>
          <p:cNvPr id="32" name="TextBox 19"/>
          <p:cNvSpPr txBox="1"/>
          <p:nvPr/>
        </p:nvSpPr>
        <p:spPr>
          <a:xfrm>
            <a:off x="3798505" y="3456119"/>
            <a:ext cx="5647529" cy="874395"/>
          </a:xfrm>
          <a:prstGeom prst="rect">
            <a:avLst/>
          </a:prstGeom>
        </p:spPr>
        <p:txBody>
          <a:bodyPr lIns="0" tIns="0" rIns="0" bIns="0" rtlCol="0" anchor="t">
            <a:spAutoFit/>
          </a:bodyPr>
          <a:lstStyle/>
          <a:p>
            <a:pPr algn="l">
              <a:lnSpc>
                <a:spcPts val="3300"/>
              </a:lnSpc>
            </a:pPr>
            <a:r>
              <a:rPr lang="en-US" sz="3300" dirty="0">
                <a:solidFill>
                  <a:srgbClr val="49326B"/>
                </a:solidFill>
                <a:latin typeface="Tenor Sans"/>
                <a:ea typeface="Tenor Sans"/>
                <a:cs typeface="Tenor Sans"/>
                <a:sym typeface="Tenor Sans"/>
              </a:rPr>
              <a:t>Project </a:t>
            </a:r>
            <a:r>
              <a:rPr lang="en-US" sz="3300" dirty="0" smtClean="0">
                <a:solidFill>
                  <a:srgbClr val="49326B"/>
                </a:solidFill>
                <a:latin typeface="Tenor Sans"/>
                <a:ea typeface="Tenor Sans"/>
                <a:cs typeface="Tenor Sans"/>
                <a:sym typeface="Tenor Sans"/>
              </a:rPr>
              <a:t>Requirements Analysis</a:t>
            </a:r>
            <a:endParaRPr lang="en-US" sz="3300" dirty="0">
              <a:solidFill>
                <a:srgbClr val="49326B"/>
              </a:solidFill>
              <a:latin typeface="Tenor Sans"/>
              <a:ea typeface="Tenor Sans"/>
              <a:cs typeface="Tenor Sans"/>
              <a:sym typeface="Tenor Sans"/>
            </a:endParaRPr>
          </a:p>
        </p:txBody>
      </p:sp>
      <p:sp>
        <p:nvSpPr>
          <p:cNvPr id="33" name="TextBox 20"/>
          <p:cNvSpPr txBox="1"/>
          <p:nvPr/>
        </p:nvSpPr>
        <p:spPr>
          <a:xfrm>
            <a:off x="11277600" y="3278505"/>
            <a:ext cx="5647529" cy="874395"/>
          </a:xfrm>
          <a:prstGeom prst="rect">
            <a:avLst/>
          </a:prstGeom>
        </p:spPr>
        <p:txBody>
          <a:bodyPr lIns="0" tIns="0" rIns="0" bIns="0" rtlCol="0" anchor="t">
            <a:spAutoFit/>
          </a:bodyPr>
          <a:lstStyle/>
          <a:p>
            <a:pPr algn="l">
              <a:lnSpc>
                <a:spcPts val="3300"/>
              </a:lnSpc>
            </a:pPr>
            <a:r>
              <a:rPr lang="en-US" sz="3300" dirty="0">
                <a:solidFill>
                  <a:srgbClr val="49326B"/>
                </a:solidFill>
                <a:latin typeface="Tenor Sans"/>
                <a:ea typeface="Tenor Sans"/>
                <a:cs typeface="Tenor Sans"/>
                <a:sym typeface="Tenor Sans"/>
              </a:rPr>
              <a:t>Implementing Core Features</a:t>
            </a:r>
          </a:p>
        </p:txBody>
      </p:sp>
      <p:sp>
        <p:nvSpPr>
          <p:cNvPr id="34" name="TextBox 21"/>
          <p:cNvSpPr txBox="1"/>
          <p:nvPr/>
        </p:nvSpPr>
        <p:spPr>
          <a:xfrm>
            <a:off x="3798505" y="5105314"/>
            <a:ext cx="5647529" cy="455295"/>
          </a:xfrm>
          <a:prstGeom prst="rect">
            <a:avLst/>
          </a:prstGeom>
        </p:spPr>
        <p:txBody>
          <a:bodyPr lIns="0" tIns="0" rIns="0" bIns="0" rtlCol="0" anchor="t">
            <a:spAutoFit/>
          </a:bodyPr>
          <a:lstStyle/>
          <a:p>
            <a:pPr algn="l">
              <a:lnSpc>
                <a:spcPts val="3300"/>
              </a:lnSpc>
            </a:pPr>
            <a:r>
              <a:rPr lang="en-US" sz="3300">
                <a:solidFill>
                  <a:srgbClr val="49326B"/>
                </a:solidFill>
                <a:latin typeface="Tenor Sans"/>
                <a:ea typeface="Tenor Sans"/>
                <a:cs typeface="Tenor Sans"/>
                <a:sym typeface="Tenor Sans"/>
              </a:rPr>
              <a:t>Designing the Database</a:t>
            </a:r>
          </a:p>
        </p:txBody>
      </p:sp>
      <p:sp>
        <p:nvSpPr>
          <p:cNvPr id="35" name="TextBox 22"/>
          <p:cNvSpPr txBox="1"/>
          <p:nvPr/>
        </p:nvSpPr>
        <p:spPr>
          <a:xfrm>
            <a:off x="11353800" y="4993005"/>
            <a:ext cx="5647529" cy="455295"/>
          </a:xfrm>
          <a:prstGeom prst="rect">
            <a:avLst/>
          </a:prstGeom>
        </p:spPr>
        <p:txBody>
          <a:bodyPr lIns="0" tIns="0" rIns="0" bIns="0" rtlCol="0" anchor="t">
            <a:spAutoFit/>
          </a:bodyPr>
          <a:lstStyle/>
          <a:p>
            <a:pPr algn="l">
              <a:lnSpc>
                <a:spcPts val="3300"/>
              </a:lnSpc>
            </a:pPr>
            <a:r>
              <a:rPr lang="en-US" sz="3300" dirty="0">
                <a:solidFill>
                  <a:srgbClr val="49326B"/>
                </a:solidFill>
                <a:latin typeface="Tenor Sans"/>
                <a:ea typeface="Tenor Sans"/>
                <a:cs typeface="Tenor Sans"/>
                <a:sym typeface="Tenor Sans"/>
              </a:rPr>
              <a:t>Testing and Debugging</a:t>
            </a:r>
          </a:p>
        </p:txBody>
      </p:sp>
      <p:sp>
        <p:nvSpPr>
          <p:cNvPr id="36" name="TextBox 23"/>
          <p:cNvSpPr txBox="1"/>
          <p:nvPr/>
        </p:nvSpPr>
        <p:spPr>
          <a:xfrm>
            <a:off x="11239500" y="6615071"/>
            <a:ext cx="5647529" cy="455295"/>
          </a:xfrm>
          <a:prstGeom prst="rect">
            <a:avLst/>
          </a:prstGeom>
        </p:spPr>
        <p:txBody>
          <a:bodyPr lIns="0" tIns="0" rIns="0" bIns="0" rtlCol="0" anchor="t">
            <a:spAutoFit/>
          </a:bodyPr>
          <a:lstStyle/>
          <a:p>
            <a:pPr algn="l">
              <a:lnSpc>
                <a:spcPts val="3300"/>
              </a:lnSpc>
            </a:pPr>
            <a:r>
              <a:rPr lang="en-US" sz="3300">
                <a:solidFill>
                  <a:srgbClr val="49326B"/>
                </a:solidFill>
                <a:latin typeface="Tenor Sans"/>
                <a:ea typeface="Tenor Sans"/>
                <a:cs typeface="Tenor Sans"/>
                <a:sym typeface="Tenor Sans"/>
              </a:rPr>
              <a:t> Deployment Process</a:t>
            </a:r>
          </a:p>
        </p:txBody>
      </p:sp>
    </p:spTree>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03" name="Freeform 2"/>
          <p:cNvSpPr/>
          <p:nvPr/>
        </p:nvSpPr>
        <p:spPr>
          <a:xfrm>
            <a:off x="8686800" y="7810500"/>
            <a:ext cx="2057400" cy="2476500"/>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2" cstate="print"/>
            <a:stretch>
              <a:fillRect/>
            </a:stretch>
          </a:blipFill>
        </p:spPr>
      </p:sp>
      <p:sp>
        <p:nvSpPr>
          <p:cNvPr id="104" name="Freeform 3"/>
          <p:cNvSpPr/>
          <p:nvPr/>
        </p:nvSpPr>
        <p:spPr>
          <a:xfrm>
            <a:off x="2514600" y="0"/>
            <a:ext cx="1752600" cy="2171700"/>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3" cstate="print"/>
            <a:stretch>
              <a:fillRect/>
            </a:stretch>
          </a:blipFill>
        </p:spPr>
      </p:sp>
      <p:sp>
        <p:nvSpPr>
          <p:cNvPr id="105" name="Freeform 4"/>
          <p:cNvSpPr/>
          <p:nvPr/>
        </p:nvSpPr>
        <p:spPr>
          <a:xfrm flipH="1" flipV="1">
            <a:off x="304800" y="0"/>
            <a:ext cx="1524000" cy="1485900"/>
          </a:xfrm>
          <a:custGeom>
            <a:avLst/>
            <a:gdLst/>
            <a:ahLst/>
            <a:cxnLst/>
            <a:rect l="l" t="t" r="r" b="b"/>
            <a:pathLst>
              <a:path w="4744857" h="3795885">
                <a:moveTo>
                  <a:pt x="4744856" y="3795886"/>
                </a:moveTo>
                <a:lnTo>
                  <a:pt x="0" y="3795886"/>
                </a:lnTo>
                <a:lnTo>
                  <a:pt x="0" y="0"/>
                </a:lnTo>
                <a:lnTo>
                  <a:pt x="4744856" y="0"/>
                </a:lnTo>
                <a:lnTo>
                  <a:pt x="4744856" y="3795886"/>
                </a:lnTo>
                <a:close/>
              </a:path>
            </a:pathLst>
          </a:custGeom>
          <a:blipFill>
            <a:blip r:embed="rId4" cstate="print"/>
            <a:stretch>
              <a:fillRect/>
            </a:stretch>
          </a:blipFill>
        </p:spPr>
      </p:sp>
      <p:sp>
        <p:nvSpPr>
          <p:cNvPr id="106" name="Freeform 5"/>
          <p:cNvSpPr/>
          <p:nvPr/>
        </p:nvSpPr>
        <p:spPr>
          <a:xfrm>
            <a:off x="15011400" y="7734300"/>
            <a:ext cx="3276600" cy="2119485"/>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5" cstate="print"/>
            <a:stretch>
              <a:fillRect/>
            </a:stretch>
          </a:blipFill>
        </p:spPr>
      </p:sp>
      <p:sp>
        <p:nvSpPr>
          <p:cNvPr id="110" name="Freeform 12"/>
          <p:cNvSpPr/>
          <p:nvPr/>
        </p:nvSpPr>
        <p:spPr>
          <a:xfrm>
            <a:off x="1" y="7734300"/>
            <a:ext cx="2514600" cy="2552700"/>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6" cstate="print"/>
            <a:stretch>
              <a:fillRect/>
            </a:stretch>
          </a:blipFill>
        </p:spPr>
      </p:sp>
      <p:sp>
        <p:nvSpPr>
          <p:cNvPr id="111" name="Freeform 13"/>
          <p:cNvSpPr/>
          <p:nvPr/>
        </p:nvSpPr>
        <p:spPr>
          <a:xfrm flipH="1" flipV="1">
            <a:off x="14325600" y="266700"/>
            <a:ext cx="3581400" cy="25908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7" cstate="print"/>
            <a:stretch>
              <a:fillRect/>
            </a:stretch>
          </a:blipFill>
        </p:spPr>
      </p:sp>
      <p:sp>
        <p:nvSpPr>
          <p:cNvPr id="112" name="TextBox 14"/>
          <p:cNvSpPr txBox="1"/>
          <p:nvPr/>
        </p:nvSpPr>
        <p:spPr>
          <a:xfrm>
            <a:off x="3612712" y="1720844"/>
            <a:ext cx="11062575" cy="1060456"/>
          </a:xfrm>
          <a:prstGeom prst="rect">
            <a:avLst/>
          </a:prstGeom>
        </p:spPr>
        <p:txBody>
          <a:bodyPr lIns="0" tIns="0" rIns="0" bIns="0" rtlCol="0" anchor="t">
            <a:spAutoFit/>
          </a:bodyPr>
          <a:lstStyle/>
          <a:p>
            <a:pPr algn="ctr">
              <a:lnSpc>
                <a:spcPts val="8000"/>
              </a:lnSpc>
            </a:pPr>
            <a:r>
              <a:rPr lang="en-US" sz="8000" dirty="0" smtClean="0">
                <a:solidFill>
                  <a:srgbClr val="49326B"/>
                </a:solidFill>
                <a:latin typeface="Hobo"/>
                <a:ea typeface="Hobo"/>
                <a:cs typeface="Hobo"/>
                <a:sym typeface="Hobo"/>
              </a:rPr>
              <a:t>System Architecture</a:t>
            </a:r>
            <a:endParaRPr lang="en-US" sz="8000" dirty="0">
              <a:solidFill>
                <a:srgbClr val="49326B"/>
              </a:solidFill>
              <a:latin typeface="Hobo"/>
              <a:ea typeface="Hobo"/>
              <a:cs typeface="Hobo"/>
              <a:sym typeface="Hobo"/>
            </a:endParaRPr>
          </a:p>
        </p:txBody>
      </p:sp>
      <p:sp>
        <p:nvSpPr>
          <p:cNvPr id="116" name="TextBox 19"/>
          <p:cNvSpPr txBox="1"/>
          <p:nvPr/>
        </p:nvSpPr>
        <p:spPr>
          <a:xfrm>
            <a:off x="4419600" y="3196307"/>
            <a:ext cx="9829800" cy="423193"/>
          </a:xfrm>
          <a:prstGeom prst="rect">
            <a:avLst/>
          </a:prstGeom>
        </p:spPr>
        <p:txBody>
          <a:bodyPr wrap="square" lIns="0" tIns="0" rIns="0" bIns="0" rtlCol="0" anchor="t">
            <a:spAutoFit/>
          </a:bodyPr>
          <a:lstStyle/>
          <a:p>
            <a:pPr>
              <a:lnSpc>
                <a:spcPts val="3300"/>
              </a:lnSpc>
            </a:pPr>
            <a:r>
              <a:rPr lang="en-US" sz="3300" dirty="0" smtClean="0">
                <a:solidFill>
                  <a:srgbClr val="49326B"/>
                </a:solidFill>
                <a:latin typeface="Tenor Sans"/>
                <a:ea typeface="Tenor Sans"/>
                <a:cs typeface="Tenor Sans"/>
                <a:sym typeface="Tenor Sans"/>
              </a:rPr>
              <a:t>	    Basic flow of MVC architecture:</a:t>
            </a:r>
            <a:endParaRPr lang="en-US" sz="3300" dirty="0">
              <a:solidFill>
                <a:srgbClr val="49326B"/>
              </a:solidFill>
              <a:latin typeface="Tenor Sans"/>
              <a:ea typeface="Tenor Sans"/>
              <a:cs typeface="Tenor Sans"/>
              <a:sym typeface="Tenor Sans"/>
            </a:endParaRPr>
          </a:p>
        </p:txBody>
      </p:sp>
      <p:sp>
        <p:nvSpPr>
          <p:cNvPr id="117" name="Rectangle 116"/>
          <p:cNvSpPr/>
          <p:nvPr/>
        </p:nvSpPr>
        <p:spPr>
          <a:xfrm>
            <a:off x="1752600" y="4170774"/>
            <a:ext cx="12573000" cy="515526"/>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Model: </a:t>
            </a:r>
            <a:r>
              <a:rPr lang="en-US" sz="3300" dirty="0" smtClean="0">
                <a:solidFill>
                  <a:srgbClr val="49326B"/>
                </a:solidFill>
                <a:latin typeface="Tenor Sans"/>
                <a:ea typeface="Tenor Sans"/>
                <a:cs typeface="Tenor Sans"/>
                <a:sym typeface="Tenor Sans"/>
              </a:rPr>
              <a:t>Represents stations, restaurants and menu items </a:t>
            </a:r>
            <a:endParaRPr lang="en-US" sz="3300" dirty="0">
              <a:solidFill>
                <a:srgbClr val="49326B"/>
              </a:solidFill>
              <a:latin typeface="Tenor Sans"/>
              <a:ea typeface="Tenor Sans"/>
              <a:cs typeface="Tenor Sans"/>
              <a:sym typeface="Tenor Sans"/>
            </a:endParaRPr>
          </a:p>
        </p:txBody>
      </p:sp>
      <p:sp>
        <p:nvSpPr>
          <p:cNvPr id="118" name="Rectangle 117"/>
          <p:cNvSpPr/>
          <p:nvPr/>
        </p:nvSpPr>
        <p:spPr>
          <a:xfrm>
            <a:off x="1752600" y="5072607"/>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View: </a:t>
            </a:r>
            <a:r>
              <a:rPr lang="en-US" sz="3300" dirty="0" smtClean="0">
                <a:solidFill>
                  <a:srgbClr val="49326B"/>
                </a:solidFill>
                <a:latin typeface="Tenor Sans"/>
                <a:ea typeface="Tenor Sans"/>
                <a:cs typeface="Tenor Sans"/>
                <a:sym typeface="Tenor Sans"/>
              </a:rPr>
              <a:t>Front-End where users place orders</a:t>
            </a:r>
            <a:endParaRPr lang="en-US" sz="3300" dirty="0">
              <a:solidFill>
                <a:srgbClr val="49326B"/>
              </a:solidFill>
              <a:latin typeface="Tenor Sans"/>
              <a:ea typeface="Tenor Sans"/>
              <a:cs typeface="Tenor Sans"/>
              <a:sym typeface="Tenor Sans"/>
            </a:endParaRPr>
          </a:p>
        </p:txBody>
      </p:sp>
      <p:sp>
        <p:nvSpPr>
          <p:cNvPr id="119" name="Rectangle 118"/>
          <p:cNvSpPr/>
          <p:nvPr/>
        </p:nvSpPr>
        <p:spPr>
          <a:xfrm>
            <a:off x="1752600" y="5923374"/>
            <a:ext cx="15392400" cy="515526"/>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Controller: </a:t>
            </a:r>
            <a:r>
              <a:rPr lang="en-US" sz="3300" dirty="0" smtClean="0">
                <a:solidFill>
                  <a:srgbClr val="49326B"/>
                </a:solidFill>
                <a:latin typeface="Tenor Sans"/>
                <a:ea typeface="Tenor Sans"/>
                <a:cs typeface="Tenor Sans"/>
                <a:sym typeface="Tenor Sans"/>
              </a:rPr>
              <a:t>Handles requests and coordinates between model and view</a:t>
            </a:r>
            <a:endParaRPr lang="en-US" sz="3300" dirty="0">
              <a:solidFill>
                <a:srgbClr val="49326B"/>
              </a:solidFill>
              <a:latin typeface="Tenor Sans"/>
              <a:ea typeface="Tenor Sans"/>
              <a:cs typeface="Tenor Sans"/>
              <a:sym typeface="Tenor Sans"/>
            </a:endParaRPr>
          </a:p>
        </p:txBody>
      </p:sp>
    </p:spTree>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103" name="Freeform 2"/>
          <p:cNvSpPr/>
          <p:nvPr/>
        </p:nvSpPr>
        <p:spPr>
          <a:xfrm>
            <a:off x="8686800" y="7810500"/>
            <a:ext cx="2057400" cy="2476500"/>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2" cstate="print"/>
            <a:stretch>
              <a:fillRect/>
            </a:stretch>
          </a:blipFill>
        </p:spPr>
      </p:sp>
      <p:sp>
        <p:nvSpPr>
          <p:cNvPr id="104" name="Freeform 3"/>
          <p:cNvSpPr/>
          <p:nvPr/>
        </p:nvSpPr>
        <p:spPr>
          <a:xfrm>
            <a:off x="2514600" y="0"/>
            <a:ext cx="1752600" cy="2171700"/>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3" cstate="print"/>
            <a:stretch>
              <a:fillRect/>
            </a:stretch>
          </a:blipFill>
        </p:spPr>
      </p:sp>
      <p:sp>
        <p:nvSpPr>
          <p:cNvPr id="105" name="Freeform 4"/>
          <p:cNvSpPr/>
          <p:nvPr/>
        </p:nvSpPr>
        <p:spPr>
          <a:xfrm flipH="1" flipV="1">
            <a:off x="304800" y="0"/>
            <a:ext cx="1524000" cy="1485900"/>
          </a:xfrm>
          <a:custGeom>
            <a:avLst/>
            <a:gdLst/>
            <a:ahLst/>
            <a:cxnLst/>
            <a:rect l="l" t="t" r="r" b="b"/>
            <a:pathLst>
              <a:path w="4744857" h="3795885">
                <a:moveTo>
                  <a:pt x="4744856" y="3795886"/>
                </a:moveTo>
                <a:lnTo>
                  <a:pt x="0" y="3795886"/>
                </a:lnTo>
                <a:lnTo>
                  <a:pt x="0" y="0"/>
                </a:lnTo>
                <a:lnTo>
                  <a:pt x="4744856" y="0"/>
                </a:lnTo>
                <a:lnTo>
                  <a:pt x="4744856" y="3795886"/>
                </a:lnTo>
                <a:close/>
              </a:path>
            </a:pathLst>
          </a:custGeom>
          <a:blipFill>
            <a:blip r:embed="rId4" cstate="print"/>
            <a:stretch>
              <a:fillRect/>
            </a:stretch>
          </a:blipFill>
        </p:spPr>
      </p:sp>
      <p:sp>
        <p:nvSpPr>
          <p:cNvPr id="106" name="Freeform 5"/>
          <p:cNvSpPr/>
          <p:nvPr/>
        </p:nvSpPr>
        <p:spPr>
          <a:xfrm>
            <a:off x="15011400" y="7734300"/>
            <a:ext cx="3276600" cy="2119485"/>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5" cstate="print"/>
            <a:stretch>
              <a:fillRect/>
            </a:stretch>
          </a:blipFill>
        </p:spPr>
      </p:sp>
      <p:sp>
        <p:nvSpPr>
          <p:cNvPr id="110" name="Freeform 12"/>
          <p:cNvSpPr/>
          <p:nvPr/>
        </p:nvSpPr>
        <p:spPr>
          <a:xfrm>
            <a:off x="1" y="7734300"/>
            <a:ext cx="2514600" cy="2552700"/>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6" cstate="print"/>
            <a:stretch>
              <a:fillRect/>
            </a:stretch>
          </a:blipFill>
        </p:spPr>
      </p:sp>
      <p:sp>
        <p:nvSpPr>
          <p:cNvPr id="111" name="Freeform 13"/>
          <p:cNvSpPr/>
          <p:nvPr/>
        </p:nvSpPr>
        <p:spPr>
          <a:xfrm flipH="1" flipV="1">
            <a:off x="14325600" y="266700"/>
            <a:ext cx="3581400" cy="25908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7" cstate="print"/>
            <a:stretch>
              <a:fillRect/>
            </a:stretch>
          </a:blipFill>
        </p:spPr>
      </p:sp>
      <p:sp>
        <p:nvSpPr>
          <p:cNvPr id="112" name="TextBox 14"/>
          <p:cNvSpPr txBox="1"/>
          <p:nvPr/>
        </p:nvSpPr>
        <p:spPr>
          <a:xfrm>
            <a:off x="3612712" y="1720844"/>
            <a:ext cx="11062575" cy="1060456"/>
          </a:xfrm>
          <a:prstGeom prst="rect">
            <a:avLst/>
          </a:prstGeom>
        </p:spPr>
        <p:txBody>
          <a:bodyPr lIns="0" tIns="0" rIns="0" bIns="0" rtlCol="0" anchor="t">
            <a:spAutoFit/>
          </a:bodyPr>
          <a:lstStyle/>
          <a:p>
            <a:pPr algn="ctr">
              <a:lnSpc>
                <a:spcPts val="8000"/>
              </a:lnSpc>
            </a:pPr>
            <a:r>
              <a:rPr lang="en-US" sz="8000" dirty="0" smtClean="0">
                <a:solidFill>
                  <a:srgbClr val="49326B"/>
                </a:solidFill>
                <a:latin typeface="Hobo"/>
                <a:ea typeface="Hobo"/>
                <a:cs typeface="Hobo"/>
                <a:sym typeface="Hobo"/>
              </a:rPr>
              <a:t>WORK FLOW</a:t>
            </a:r>
            <a:endParaRPr lang="en-US" sz="8000" dirty="0">
              <a:solidFill>
                <a:srgbClr val="49326B"/>
              </a:solidFill>
              <a:latin typeface="Hobo"/>
              <a:ea typeface="Hobo"/>
              <a:cs typeface="Hobo"/>
              <a:sym typeface="Hobo"/>
            </a:endParaRPr>
          </a:p>
        </p:txBody>
      </p:sp>
      <p:sp>
        <p:nvSpPr>
          <p:cNvPr id="117" name="Rectangle 116"/>
          <p:cNvSpPr/>
          <p:nvPr/>
        </p:nvSpPr>
        <p:spPr>
          <a:xfrm>
            <a:off x="2971800" y="3314700"/>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User browses available restaurants</a:t>
            </a:r>
            <a:endParaRPr lang="en-US" sz="3300" dirty="0">
              <a:solidFill>
                <a:srgbClr val="49326B"/>
              </a:solidFill>
              <a:latin typeface="Tenor Sans"/>
              <a:ea typeface="Tenor Sans"/>
              <a:cs typeface="Tenor Sans"/>
              <a:sym typeface="Tenor Sans"/>
            </a:endParaRPr>
          </a:p>
        </p:txBody>
      </p:sp>
      <p:sp>
        <p:nvSpPr>
          <p:cNvPr id="118" name="Rectangle 117"/>
          <p:cNvSpPr/>
          <p:nvPr/>
        </p:nvSpPr>
        <p:spPr>
          <a:xfrm>
            <a:off x="2971800" y="4076700"/>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User selects food item and places order</a:t>
            </a:r>
            <a:endParaRPr lang="en-US" sz="3300" dirty="0">
              <a:solidFill>
                <a:srgbClr val="49326B"/>
              </a:solidFill>
              <a:latin typeface="Tenor Sans"/>
              <a:ea typeface="Tenor Sans"/>
              <a:cs typeface="Tenor Sans"/>
              <a:sym typeface="Tenor Sans"/>
            </a:endParaRPr>
          </a:p>
        </p:txBody>
      </p:sp>
      <p:sp>
        <p:nvSpPr>
          <p:cNvPr id="119" name="Rectangle 118"/>
          <p:cNvSpPr/>
          <p:nvPr/>
        </p:nvSpPr>
        <p:spPr>
          <a:xfrm>
            <a:off x="2971800" y="4838700"/>
            <a:ext cx="153924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Order notification to restaurants</a:t>
            </a:r>
            <a:endParaRPr lang="en-US" sz="3300" dirty="0">
              <a:solidFill>
                <a:srgbClr val="49326B"/>
              </a:solidFill>
              <a:latin typeface="Tenor Sans"/>
              <a:ea typeface="Tenor Sans"/>
              <a:cs typeface="Tenor Sans"/>
              <a:sym typeface="Tenor Sans"/>
            </a:endParaRPr>
          </a:p>
        </p:txBody>
      </p:sp>
      <p:sp>
        <p:nvSpPr>
          <p:cNvPr id="13" name="Rectangle 12"/>
          <p:cNvSpPr/>
          <p:nvPr/>
        </p:nvSpPr>
        <p:spPr>
          <a:xfrm>
            <a:off x="2971800" y="5542374"/>
            <a:ext cx="153924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Order preparation and status update</a:t>
            </a:r>
            <a:endParaRPr lang="en-US" sz="3300" dirty="0">
              <a:solidFill>
                <a:srgbClr val="49326B"/>
              </a:solidFill>
              <a:latin typeface="Tenor Sans"/>
              <a:ea typeface="Tenor Sans"/>
              <a:cs typeface="Tenor Sans"/>
              <a:sym typeface="Tenor Sans"/>
            </a:endParaRPr>
          </a:p>
        </p:txBody>
      </p:sp>
      <p:sp>
        <p:nvSpPr>
          <p:cNvPr id="14" name="Rectangle 13"/>
          <p:cNvSpPr/>
          <p:nvPr/>
        </p:nvSpPr>
        <p:spPr>
          <a:xfrm>
            <a:off x="2971800" y="6228174"/>
            <a:ext cx="153924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Delivery at train station</a:t>
            </a:r>
            <a:endParaRPr lang="en-US" sz="3300" dirty="0">
              <a:solidFill>
                <a:srgbClr val="49326B"/>
              </a:solidFill>
              <a:latin typeface="Tenor Sans"/>
              <a:ea typeface="Tenor Sans"/>
              <a:cs typeface="Tenor Sans"/>
              <a:sym typeface="Tenor Sans"/>
            </a:endParaRPr>
          </a:p>
        </p:txBody>
      </p:sp>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7543800" y="8191500"/>
            <a:ext cx="2438400" cy="1714500"/>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2" cstate="print"/>
            <a:stretch>
              <a:fillRect/>
            </a:stretch>
          </a:blipFill>
        </p:spPr>
      </p:sp>
      <p:sp>
        <p:nvSpPr>
          <p:cNvPr id="3" name="Freeform 3"/>
          <p:cNvSpPr/>
          <p:nvPr/>
        </p:nvSpPr>
        <p:spPr>
          <a:xfrm>
            <a:off x="8229600" y="-8001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3" cstate="print"/>
            <a:stretch>
              <a:fillRect/>
            </a:stretch>
          </a:blipFill>
        </p:spPr>
      </p:sp>
      <p:sp>
        <p:nvSpPr>
          <p:cNvPr id="4" name="Freeform 4"/>
          <p:cNvSpPr/>
          <p:nvPr/>
        </p:nvSpPr>
        <p:spPr>
          <a:xfrm flipH="1" flipV="1">
            <a:off x="304800" y="0"/>
            <a:ext cx="2895600" cy="2438400"/>
          </a:xfrm>
          <a:custGeom>
            <a:avLst/>
            <a:gdLst/>
            <a:ahLst/>
            <a:cxnLst/>
            <a:rect l="l" t="t" r="r" b="b"/>
            <a:pathLst>
              <a:path w="4744857" h="3795885">
                <a:moveTo>
                  <a:pt x="4744856" y="3795886"/>
                </a:moveTo>
                <a:lnTo>
                  <a:pt x="0" y="3795886"/>
                </a:lnTo>
                <a:lnTo>
                  <a:pt x="0" y="0"/>
                </a:lnTo>
                <a:lnTo>
                  <a:pt x="4744856" y="0"/>
                </a:lnTo>
                <a:lnTo>
                  <a:pt x="4744856" y="3795886"/>
                </a:lnTo>
                <a:close/>
              </a:path>
            </a:pathLst>
          </a:custGeom>
          <a:blipFill>
            <a:blip r:embed="rId4" cstate="print"/>
            <a:stretch>
              <a:fillRect/>
            </a:stretch>
          </a:blipFill>
        </p:spPr>
      </p:sp>
      <p:sp>
        <p:nvSpPr>
          <p:cNvPr id="5" name="Freeform 5"/>
          <p:cNvSpPr/>
          <p:nvPr/>
        </p:nvSpPr>
        <p:spPr>
          <a:xfrm>
            <a:off x="15011400" y="7734300"/>
            <a:ext cx="3276600" cy="2119485"/>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5" cstate="print"/>
            <a:stretch>
              <a:fillRect/>
            </a:stretch>
          </a:blipFill>
        </p:spPr>
      </p:sp>
      <p:sp>
        <p:nvSpPr>
          <p:cNvPr id="12" name="Freeform 12"/>
          <p:cNvSpPr/>
          <p:nvPr/>
        </p:nvSpPr>
        <p:spPr>
          <a:xfrm>
            <a:off x="1" y="7734300"/>
            <a:ext cx="2514600" cy="2552700"/>
          </a:xfrm>
          <a:custGeom>
            <a:avLst/>
            <a:gdLst/>
            <a:ahLst/>
            <a:cxnLst/>
            <a:rect l="l" t="t" r="r" b="b"/>
            <a:pathLst>
              <a:path w="4744857" h="3795885">
                <a:moveTo>
                  <a:pt x="0" y="0"/>
                </a:moveTo>
                <a:lnTo>
                  <a:pt x="4744857" y="0"/>
                </a:lnTo>
                <a:lnTo>
                  <a:pt x="4744857" y="3795885"/>
                </a:lnTo>
                <a:lnTo>
                  <a:pt x="0" y="3795885"/>
                </a:lnTo>
                <a:lnTo>
                  <a:pt x="0" y="0"/>
                </a:lnTo>
                <a:close/>
              </a:path>
            </a:pathLst>
          </a:custGeom>
          <a:blipFill>
            <a:blip r:embed="rId6" cstate="print"/>
            <a:stretch>
              <a:fillRect/>
            </a:stretch>
          </a:blipFill>
        </p:spPr>
      </p:sp>
      <p:sp>
        <p:nvSpPr>
          <p:cNvPr id="13" name="Freeform 13"/>
          <p:cNvSpPr/>
          <p:nvPr/>
        </p:nvSpPr>
        <p:spPr>
          <a:xfrm flipH="1" flipV="1">
            <a:off x="14325600" y="266700"/>
            <a:ext cx="3581400" cy="25908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7" cstate="print"/>
            <a:stretch>
              <a:fillRect/>
            </a:stretch>
          </a:blipFill>
        </p:spPr>
      </p:sp>
      <p:sp>
        <p:nvSpPr>
          <p:cNvPr id="14" name="TextBox 14"/>
          <p:cNvSpPr txBox="1"/>
          <p:nvPr/>
        </p:nvSpPr>
        <p:spPr>
          <a:xfrm>
            <a:off x="3612712" y="2413105"/>
            <a:ext cx="11062575" cy="1060456"/>
          </a:xfrm>
          <a:prstGeom prst="rect">
            <a:avLst/>
          </a:prstGeom>
        </p:spPr>
        <p:txBody>
          <a:bodyPr lIns="0" tIns="0" rIns="0" bIns="0" rtlCol="0" anchor="t">
            <a:spAutoFit/>
          </a:bodyPr>
          <a:lstStyle/>
          <a:p>
            <a:pPr algn="ctr">
              <a:lnSpc>
                <a:spcPts val="8000"/>
              </a:lnSpc>
            </a:pPr>
            <a:r>
              <a:rPr lang="en-US" sz="8000" dirty="0" smtClean="0">
                <a:solidFill>
                  <a:srgbClr val="49326B"/>
                </a:solidFill>
                <a:latin typeface="Hobo"/>
                <a:ea typeface="Hobo"/>
                <a:cs typeface="Hobo"/>
                <a:sym typeface="Hobo"/>
              </a:rPr>
              <a:t>TECHNOLOGY STACK</a:t>
            </a:r>
            <a:endParaRPr lang="en-US" sz="8000" dirty="0">
              <a:solidFill>
                <a:srgbClr val="49326B"/>
              </a:solidFill>
              <a:latin typeface="Hobo"/>
              <a:ea typeface="Hobo"/>
              <a:cs typeface="Hobo"/>
              <a:sym typeface="Hobo"/>
            </a:endParaRPr>
          </a:p>
        </p:txBody>
      </p:sp>
      <p:sp>
        <p:nvSpPr>
          <p:cNvPr id="15" name="Rectangle 14"/>
          <p:cNvSpPr/>
          <p:nvPr/>
        </p:nvSpPr>
        <p:spPr>
          <a:xfrm>
            <a:off x="2971800" y="3701007"/>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Front-end: </a:t>
            </a:r>
            <a:r>
              <a:rPr lang="en-US" sz="3600" dirty="0" smtClean="0">
                <a:solidFill>
                  <a:srgbClr val="49326B"/>
                </a:solidFill>
                <a:latin typeface="Tenor Sans"/>
                <a:ea typeface="Tenor Sans"/>
                <a:cs typeface="Tenor Sans"/>
                <a:sym typeface="Tenor Sans"/>
              </a:rPr>
              <a:t>HTML, CSS, Bootstrap</a:t>
            </a:r>
            <a:endParaRPr lang="en-US" sz="3300" dirty="0">
              <a:solidFill>
                <a:srgbClr val="49326B"/>
              </a:solidFill>
              <a:latin typeface="Tenor Sans"/>
              <a:ea typeface="Tenor Sans"/>
              <a:cs typeface="Tenor Sans"/>
              <a:sym typeface="Tenor Sans"/>
            </a:endParaRPr>
          </a:p>
        </p:txBody>
      </p:sp>
      <p:sp>
        <p:nvSpPr>
          <p:cNvPr id="16" name="Rectangle 15"/>
          <p:cNvSpPr/>
          <p:nvPr/>
        </p:nvSpPr>
        <p:spPr>
          <a:xfrm>
            <a:off x="2971800" y="4463007"/>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Back-end: </a:t>
            </a:r>
            <a:r>
              <a:rPr lang="en-US" sz="3600" dirty="0" smtClean="0">
                <a:solidFill>
                  <a:srgbClr val="49326B"/>
                </a:solidFill>
                <a:latin typeface="Tenor Sans"/>
                <a:ea typeface="Tenor Sans"/>
                <a:cs typeface="Tenor Sans"/>
                <a:sym typeface="Tenor Sans"/>
              </a:rPr>
              <a:t>PHP</a:t>
            </a:r>
            <a:endParaRPr lang="en-US" sz="3300" dirty="0">
              <a:solidFill>
                <a:srgbClr val="49326B"/>
              </a:solidFill>
              <a:latin typeface="Tenor Sans"/>
              <a:ea typeface="Tenor Sans"/>
              <a:cs typeface="Tenor Sans"/>
              <a:sym typeface="Tenor Sans"/>
            </a:endParaRPr>
          </a:p>
        </p:txBody>
      </p:sp>
      <p:sp>
        <p:nvSpPr>
          <p:cNvPr id="17" name="Rectangle 16"/>
          <p:cNvSpPr/>
          <p:nvPr/>
        </p:nvSpPr>
        <p:spPr>
          <a:xfrm>
            <a:off x="2971800" y="5225007"/>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Database: </a:t>
            </a:r>
            <a:r>
              <a:rPr lang="en-US" sz="3600" dirty="0" smtClean="0">
                <a:solidFill>
                  <a:srgbClr val="49326B"/>
                </a:solidFill>
                <a:latin typeface="Tenor Sans"/>
                <a:ea typeface="Tenor Sans"/>
                <a:cs typeface="Tenor Sans"/>
                <a:sym typeface="Tenor Sans"/>
              </a:rPr>
              <a:t>MySQL</a:t>
            </a:r>
            <a:endParaRPr lang="en-US" sz="3300" dirty="0">
              <a:solidFill>
                <a:srgbClr val="49326B"/>
              </a:solidFill>
              <a:latin typeface="Tenor Sans"/>
              <a:ea typeface="Tenor Sans"/>
              <a:cs typeface="Tenor Sans"/>
              <a:sym typeface="Tenor Sans"/>
            </a:endParaRPr>
          </a:p>
        </p:txBody>
      </p:sp>
      <p:sp>
        <p:nvSpPr>
          <p:cNvPr id="18" name="Rectangle 17"/>
          <p:cNvSpPr/>
          <p:nvPr/>
        </p:nvSpPr>
        <p:spPr>
          <a:xfrm>
            <a:off x="2971800" y="5987007"/>
            <a:ext cx="12573000" cy="528093"/>
          </a:xfrm>
          <a:prstGeom prst="rect">
            <a:avLst/>
          </a:prstGeom>
        </p:spPr>
        <p:txBody>
          <a:bodyPr wrap="square">
            <a:spAutoFit/>
          </a:bodyPr>
          <a:lstStyle/>
          <a:p>
            <a:pPr>
              <a:lnSpc>
                <a:spcPts val="3300"/>
              </a:lnSpc>
              <a:buFont typeface="Wingdings" pitchFamily="2" charset="2"/>
              <a:buChar char="v"/>
            </a:pPr>
            <a:r>
              <a:rPr lang="en-US" sz="3600" b="1" dirty="0" smtClean="0">
                <a:solidFill>
                  <a:srgbClr val="49326B"/>
                </a:solidFill>
                <a:latin typeface="Tenor Sans"/>
                <a:ea typeface="Tenor Sans"/>
                <a:cs typeface="Tenor Sans"/>
                <a:sym typeface="Tenor Sans"/>
              </a:rPr>
              <a:t> </a:t>
            </a:r>
            <a:r>
              <a:rPr lang="en-US" sz="3600" b="1" dirty="0" smtClean="0">
                <a:solidFill>
                  <a:srgbClr val="49326B"/>
                </a:solidFill>
                <a:latin typeface="Tenor Sans"/>
                <a:ea typeface="Tenor Sans"/>
                <a:cs typeface="Tenor Sans"/>
                <a:sym typeface="Tenor Sans"/>
              </a:rPr>
              <a:t>JavaScript: </a:t>
            </a:r>
            <a:r>
              <a:rPr lang="en-US" sz="3600" dirty="0" smtClean="0">
                <a:solidFill>
                  <a:srgbClr val="49326B"/>
                </a:solidFill>
                <a:latin typeface="Tenor Sans"/>
                <a:ea typeface="Tenor Sans"/>
                <a:cs typeface="Tenor Sans"/>
                <a:sym typeface="Tenor Sans"/>
              </a:rPr>
              <a:t>For validation</a:t>
            </a:r>
            <a:endParaRPr lang="en-US" sz="3300" dirty="0">
              <a:solidFill>
                <a:srgbClr val="49326B"/>
              </a:solidFill>
              <a:latin typeface="Tenor Sans"/>
              <a:ea typeface="Tenor Sans"/>
              <a:cs typeface="Tenor Sans"/>
              <a:sym typeface="Tenor Sans"/>
            </a:endParaRPr>
          </a:p>
        </p:txBody>
      </p:sp>
    </p:spTree>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DAFAFF">
                <a:alpha val="100000"/>
              </a:srgbClr>
            </a:gs>
            <a:gs pos="50000">
              <a:srgbClr val="F1D3FF">
                <a:alpha val="100000"/>
              </a:srgbClr>
            </a:gs>
            <a:gs pos="100000">
              <a:srgbClr val="E4FCFF">
                <a:alpha val="100000"/>
              </a:srgbClr>
            </a:gs>
          </a:gsLst>
          <a:lin ang="5400000"/>
        </a:gradFill>
        <a:effectLst/>
      </p:bgPr>
    </p:bg>
    <p:spTree>
      <p:nvGrpSpPr>
        <p:cNvPr id="1" name=""/>
        <p:cNvGrpSpPr/>
        <p:nvPr/>
      </p:nvGrpSpPr>
      <p:grpSpPr>
        <a:xfrm>
          <a:off x="0" y="0"/>
          <a:ext cx="0" cy="0"/>
          <a:chOff x="0" y="0"/>
          <a:chExt cx="0" cy="0"/>
        </a:xfrm>
      </p:grpSpPr>
      <p:sp>
        <p:nvSpPr>
          <p:cNvPr id="4" name="Freeform 4"/>
          <p:cNvSpPr/>
          <p:nvPr/>
        </p:nvSpPr>
        <p:spPr>
          <a:xfrm flipH="1" flipV="1">
            <a:off x="15468599" y="0"/>
            <a:ext cx="2819400" cy="2247900"/>
          </a:xfrm>
          <a:custGeom>
            <a:avLst/>
            <a:gdLst/>
            <a:ahLst/>
            <a:cxnLst/>
            <a:rect l="l" t="t" r="r" b="b"/>
            <a:pathLst>
              <a:path w="4744857" h="3795885">
                <a:moveTo>
                  <a:pt x="4744857" y="3795885"/>
                </a:moveTo>
                <a:lnTo>
                  <a:pt x="0" y="3795885"/>
                </a:lnTo>
                <a:lnTo>
                  <a:pt x="0" y="0"/>
                </a:lnTo>
                <a:lnTo>
                  <a:pt x="4744857" y="0"/>
                </a:lnTo>
                <a:lnTo>
                  <a:pt x="4744857" y="3795885"/>
                </a:lnTo>
                <a:close/>
              </a:path>
            </a:pathLst>
          </a:custGeom>
          <a:blipFill>
            <a:blip r:embed="rId2" cstate="print"/>
            <a:stretch>
              <a:fillRect/>
            </a:stretch>
          </a:blipFill>
        </p:spPr>
      </p:sp>
      <p:sp>
        <p:nvSpPr>
          <p:cNvPr id="5" name="Freeform 5"/>
          <p:cNvSpPr/>
          <p:nvPr/>
        </p:nvSpPr>
        <p:spPr>
          <a:xfrm flipV="1">
            <a:off x="1" y="8420099"/>
            <a:ext cx="2667000" cy="1866900"/>
          </a:xfrm>
          <a:custGeom>
            <a:avLst/>
            <a:gdLst/>
            <a:ahLst/>
            <a:cxnLst/>
            <a:rect l="l" t="t" r="r" b="b"/>
            <a:pathLst>
              <a:path w="4744857" h="3795885">
                <a:moveTo>
                  <a:pt x="0" y="3795886"/>
                </a:moveTo>
                <a:lnTo>
                  <a:pt x="4744857" y="3795886"/>
                </a:lnTo>
                <a:lnTo>
                  <a:pt x="4744857" y="0"/>
                </a:lnTo>
                <a:lnTo>
                  <a:pt x="0" y="0"/>
                </a:lnTo>
                <a:lnTo>
                  <a:pt x="0" y="3795886"/>
                </a:lnTo>
                <a:close/>
              </a:path>
            </a:pathLst>
          </a:custGeom>
          <a:blipFill>
            <a:blip r:embed="rId3" cstate="print"/>
            <a:stretch>
              <a:fillRect/>
            </a:stretch>
          </a:blipFill>
        </p:spPr>
      </p:sp>
      <p:sp>
        <p:nvSpPr>
          <p:cNvPr id="26" name="Freeform 3"/>
          <p:cNvSpPr/>
          <p:nvPr/>
        </p:nvSpPr>
        <p:spPr>
          <a:xfrm>
            <a:off x="1752600" y="-2667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
        <p:nvSpPr>
          <p:cNvPr id="27" name="Freeform 3"/>
          <p:cNvSpPr/>
          <p:nvPr/>
        </p:nvSpPr>
        <p:spPr>
          <a:xfrm>
            <a:off x="14706600" y="7734300"/>
            <a:ext cx="2153197" cy="3017497"/>
          </a:xfrm>
          <a:custGeom>
            <a:avLst/>
            <a:gdLst/>
            <a:ahLst/>
            <a:cxnLst/>
            <a:rect l="l" t="t" r="r" b="b"/>
            <a:pathLst>
              <a:path w="4238240" h="4551130">
                <a:moveTo>
                  <a:pt x="0" y="0"/>
                </a:moveTo>
                <a:lnTo>
                  <a:pt x="4238240" y="0"/>
                </a:lnTo>
                <a:lnTo>
                  <a:pt x="4238240" y="4551130"/>
                </a:lnTo>
                <a:lnTo>
                  <a:pt x="0" y="4551130"/>
                </a:lnTo>
                <a:lnTo>
                  <a:pt x="0" y="0"/>
                </a:lnTo>
                <a:close/>
              </a:path>
            </a:pathLst>
          </a:custGeom>
          <a:blipFill>
            <a:blip r:embed="rId4" cstate="print"/>
            <a:stretch>
              <a:fillRect/>
            </a:stretch>
          </a:blipFill>
        </p:spPr>
      </p:sp>
      <p:sp>
        <p:nvSpPr>
          <p:cNvPr id="28" name="TextBox 14"/>
          <p:cNvSpPr txBox="1"/>
          <p:nvPr/>
        </p:nvSpPr>
        <p:spPr>
          <a:xfrm>
            <a:off x="3612712" y="1187444"/>
            <a:ext cx="11062575" cy="1060456"/>
          </a:xfrm>
          <a:prstGeom prst="rect">
            <a:avLst/>
          </a:prstGeom>
        </p:spPr>
        <p:txBody>
          <a:bodyPr lIns="0" tIns="0" rIns="0" bIns="0" rtlCol="0" anchor="t">
            <a:spAutoFit/>
          </a:bodyPr>
          <a:lstStyle/>
          <a:p>
            <a:pPr algn="ctr">
              <a:lnSpc>
                <a:spcPts val="8000"/>
              </a:lnSpc>
            </a:pPr>
            <a:r>
              <a:rPr lang="en-US" sz="8000" dirty="0" smtClean="0">
                <a:solidFill>
                  <a:srgbClr val="49326B"/>
                </a:solidFill>
                <a:latin typeface="Hobo"/>
                <a:ea typeface="Hobo"/>
                <a:cs typeface="Hobo"/>
                <a:sym typeface="Hobo"/>
              </a:rPr>
              <a:t>DEMO</a:t>
            </a:r>
            <a:endParaRPr lang="en-US" sz="8000" dirty="0">
              <a:solidFill>
                <a:srgbClr val="49326B"/>
              </a:solidFill>
              <a:latin typeface="Hobo"/>
              <a:ea typeface="Hobo"/>
              <a:cs typeface="Hobo"/>
              <a:sym typeface="Hobo"/>
            </a:endParaRPr>
          </a:p>
        </p:txBody>
      </p:sp>
      <p:pic>
        <p:nvPicPr>
          <p:cNvPr id="29" name="Picture 28" descr="Screenshot (5).png"/>
          <p:cNvPicPr>
            <a:picLocks noChangeAspect="1"/>
          </p:cNvPicPr>
          <p:nvPr/>
        </p:nvPicPr>
        <p:blipFill>
          <a:blip r:embed="rId5"/>
          <a:stretch>
            <a:fillRect/>
          </a:stretch>
        </p:blipFill>
        <p:spPr>
          <a:xfrm>
            <a:off x="2152827" y="2489553"/>
            <a:ext cx="14077773" cy="6616347"/>
          </a:xfrm>
          <a:prstGeom prst="rect">
            <a:avLst/>
          </a:prstGeom>
        </p:spPr>
      </p:pic>
    </p:spTree>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335</Words>
  <Application>Microsoft Office PowerPoint</Application>
  <PresentationFormat>Custom</PresentationFormat>
  <Paragraphs>40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Hobo</vt:lpstr>
      <vt:lpstr>Tenor Sans</vt:lpstr>
      <vt:lpstr>Wingdings</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Royal Purple Edgy Dreamy Project Presentation</dc:title>
  <cp:lastModifiedBy>karan singh</cp:lastModifiedBy>
  <cp:revision>43</cp:revision>
  <dcterms:created xsi:type="dcterms:W3CDTF">2006-08-16T00:00:00Z</dcterms:created>
  <dcterms:modified xsi:type="dcterms:W3CDTF">2024-10-28T13:12:46Z</dcterms:modified>
  <dc:identifier>DAGUkZzkPW0</dc:identifier>
</cp:coreProperties>
</file>